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1" r:id="rId6"/>
    <p:sldId id="264" r:id="rId7"/>
    <p:sldId id="263" r:id="rId8"/>
    <p:sldId id="265" r:id="rId9"/>
    <p:sldId id="275" r:id="rId10"/>
    <p:sldId id="278" r:id="rId11"/>
    <p:sldId id="277" r:id="rId12"/>
    <p:sldId id="272" r:id="rId13"/>
    <p:sldId id="276" r:id="rId14"/>
    <p:sldId id="259" r:id="rId15"/>
    <p:sldId id="27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C02CA-24BD-49CA-8CEF-B11203376A7E}" v="302" dt="2020-05-01T10:29:01.879"/>
    <p1510:client id="{25F651CC-1B0A-4BA6-AA2E-E301309D6A68}" v="96" dt="2020-05-02T22:58:12.634"/>
    <p1510:client id="{89D7A202-4737-4267-9209-F3354C9C3C3B}" v="444" dt="2020-05-01T15:30:24.587"/>
    <p1510:client id="{D8749986-7B04-4B92-99E9-5FFD35EF89B9}" v="1877" dt="2020-05-01T13:09:48.910"/>
    <p1510:client id="{FA00F791-EB1D-4CD9-BAF8-2E712115E3FD}" v="1" dt="2020-05-01T16:16:00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906" y="-7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05/8/layout/list1" loCatId="list" qsTypeId="urn:microsoft.com/office/officeart/2005/8/quickstyle/simple2" qsCatId="simple" csTypeId="urn:microsoft.com/office/officeart/2005/8/colors/accent1_3" csCatId="accent1" phldr="1"/>
      <dgm:spPr/>
    </dgm:pt>
    <dgm:pt modelId="{701D68F5-42F8-47BC-8FED-84C50F595DF0}">
      <dgm:prSet phldrT="[Text]"/>
      <dgm:spPr/>
      <dgm:t>
        <a:bodyPr/>
        <a:lstStyle/>
        <a:p>
          <a:r>
            <a:rPr lang="en-ZA">
              <a:latin typeface="Gill Sans MT" panose="020B0502020104020203"/>
            </a:rPr>
            <a:t>Dataset</a:t>
          </a:r>
          <a:endParaRPr lang="en-US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>
              <a:latin typeface="Gill Sans MT" panose="020B0502020104020203"/>
            </a:rPr>
            <a:t>Data Augmentation</a:t>
          </a:r>
          <a:endParaRPr lang="en-US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 phldr="0"/>
      <dgm:spPr/>
      <dgm:t>
        <a:bodyPr/>
        <a:lstStyle/>
        <a:p>
          <a:r>
            <a:rPr lang="en-US">
              <a:latin typeface="Gill Sans MT" panose="020B0502020104020203"/>
            </a:rPr>
            <a:t>CNN</a:t>
          </a:r>
          <a:endParaRPr lang="en-US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F4AABAA2-8386-4E95-B558-A3E319D978BD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Conclusions</a:t>
          </a:r>
        </a:p>
      </dgm:t>
    </dgm:pt>
    <dgm:pt modelId="{B3B4488A-7E46-41AD-B942-F48B6B14AD4F}" type="parTrans" cxnId="{05E8DF57-FBD8-40D8-8F94-7846588DF7CF}">
      <dgm:prSet/>
      <dgm:spPr/>
      <dgm:t>
        <a:bodyPr/>
        <a:lstStyle/>
        <a:p>
          <a:endParaRPr lang="en-US"/>
        </a:p>
      </dgm:t>
    </dgm:pt>
    <dgm:pt modelId="{A20269BA-D84D-4BB3-99EE-094DD1CC86F0}" type="sibTrans" cxnId="{05E8DF57-FBD8-40D8-8F94-7846588DF7CF}">
      <dgm:prSet/>
      <dgm:spPr/>
      <dgm:t>
        <a:bodyPr/>
        <a:lstStyle/>
        <a:p>
          <a:endParaRPr lang="en-US"/>
        </a:p>
      </dgm:t>
    </dgm:pt>
    <dgm:pt modelId="{F52CBFE7-EF2C-44A8-96AA-96E9A81CFF1D}" type="pres">
      <dgm:prSet presAssocID="{7D9C16A6-8C48-4165-8DAF-8C957C12A8FA}" presName="linear" presStyleCnt="0">
        <dgm:presLayoutVars>
          <dgm:dir/>
          <dgm:animLvl val="lvl"/>
          <dgm:resizeHandles val="exact"/>
        </dgm:presLayoutVars>
      </dgm:prSet>
      <dgm:spPr/>
    </dgm:pt>
    <dgm:pt modelId="{B678B6A2-11E9-4BE6-98B8-263F4142DCE7}" type="pres">
      <dgm:prSet presAssocID="{701D68F5-42F8-47BC-8FED-84C50F595DF0}" presName="parentLin" presStyleCnt="0"/>
      <dgm:spPr/>
    </dgm:pt>
    <dgm:pt modelId="{11544BF6-90EA-4AC9-B7A8-6498A0698C8D}" type="pres">
      <dgm:prSet presAssocID="{701D68F5-42F8-47BC-8FED-84C50F595DF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78CB994-BF4B-4089-BB46-AF50B7963CC0}" type="pres">
      <dgm:prSet presAssocID="{701D68F5-42F8-47BC-8FED-84C50F595DF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2FA18-1333-48BE-A8AE-C2579D405C91}" type="pres">
      <dgm:prSet presAssocID="{701D68F5-42F8-47BC-8FED-84C50F595DF0}" presName="negativeSpace" presStyleCnt="0"/>
      <dgm:spPr/>
    </dgm:pt>
    <dgm:pt modelId="{6E8ACC49-096D-4D32-BAE6-03C0A0B4500E}" type="pres">
      <dgm:prSet presAssocID="{701D68F5-42F8-47BC-8FED-84C50F595DF0}" presName="childText" presStyleLbl="conFgAcc1" presStyleIdx="0" presStyleCnt="4">
        <dgm:presLayoutVars>
          <dgm:bulletEnabled val="1"/>
        </dgm:presLayoutVars>
      </dgm:prSet>
      <dgm:spPr/>
    </dgm:pt>
    <dgm:pt modelId="{9689ED49-F6CF-4380-BCB2-D620A09355E8}" type="pres">
      <dgm:prSet presAssocID="{0C95B389-AC0C-4055-9AA3-38815EFC8B0A}" presName="spaceBetweenRectangles" presStyleCnt="0"/>
      <dgm:spPr/>
    </dgm:pt>
    <dgm:pt modelId="{4A55E461-38F2-4B97-B33F-03886A8AB01B}" type="pres">
      <dgm:prSet presAssocID="{91A66877-AC1C-46D9-BF2C-6024B638DEA9}" presName="parentLin" presStyleCnt="0"/>
      <dgm:spPr/>
    </dgm:pt>
    <dgm:pt modelId="{A792893B-A9A3-4156-A5EA-4B7D32E77005}" type="pres">
      <dgm:prSet presAssocID="{91A66877-AC1C-46D9-BF2C-6024B638DEA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602F5222-5157-4DB0-97E7-EBD2DF65EF87}" type="pres">
      <dgm:prSet presAssocID="{91A66877-AC1C-46D9-BF2C-6024B638DEA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8C709-F55F-491F-A1AC-85C47F9B1B8D}" type="pres">
      <dgm:prSet presAssocID="{91A66877-AC1C-46D9-BF2C-6024B638DEA9}" presName="negativeSpace" presStyleCnt="0"/>
      <dgm:spPr/>
    </dgm:pt>
    <dgm:pt modelId="{30BB74FD-6134-45C3-AB39-819ACA4E7403}" type="pres">
      <dgm:prSet presAssocID="{91A66877-AC1C-46D9-BF2C-6024B638DEA9}" presName="childText" presStyleLbl="conFgAcc1" presStyleIdx="1" presStyleCnt="4">
        <dgm:presLayoutVars>
          <dgm:bulletEnabled val="1"/>
        </dgm:presLayoutVars>
      </dgm:prSet>
      <dgm:spPr/>
    </dgm:pt>
    <dgm:pt modelId="{84E69D32-AA78-4977-A4CA-69CB58518742}" type="pres">
      <dgm:prSet presAssocID="{BFCE4A28-C381-46FF-935A-B11534EF7D87}" presName="spaceBetweenRectangles" presStyleCnt="0"/>
      <dgm:spPr/>
    </dgm:pt>
    <dgm:pt modelId="{A95458F7-B819-472B-B852-FD5773033F7E}" type="pres">
      <dgm:prSet presAssocID="{76CC3289-2662-43F0-A3C6-BA04A135F08C}" presName="parentLin" presStyleCnt="0"/>
      <dgm:spPr/>
    </dgm:pt>
    <dgm:pt modelId="{4F4F18E6-13FA-49A8-B4D2-CB10E554C8F6}" type="pres">
      <dgm:prSet presAssocID="{76CC3289-2662-43F0-A3C6-BA04A135F08C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0F9C20B-3A40-4EBA-8AC5-D13637BD70BE}" type="pres">
      <dgm:prSet presAssocID="{76CC3289-2662-43F0-A3C6-BA04A135F08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85764F-CFC2-4D00-B8ED-F51A0A461671}" type="pres">
      <dgm:prSet presAssocID="{76CC3289-2662-43F0-A3C6-BA04A135F08C}" presName="negativeSpace" presStyleCnt="0"/>
      <dgm:spPr/>
    </dgm:pt>
    <dgm:pt modelId="{396AEC8E-CDC6-495F-80D6-102BE4B778C9}" type="pres">
      <dgm:prSet presAssocID="{76CC3289-2662-43F0-A3C6-BA04A135F08C}" presName="childText" presStyleLbl="conFgAcc1" presStyleIdx="2" presStyleCnt="4">
        <dgm:presLayoutVars>
          <dgm:bulletEnabled val="1"/>
        </dgm:presLayoutVars>
      </dgm:prSet>
      <dgm:spPr/>
    </dgm:pt>
    <dgm:pt modelId="{C4D9206B-3BE1-4740-812C-51A681C8D61C}" type="pres">
      <dgm:prSet presAssocID="{FA28C9D6-476E-43CD-BA23-D6D990FD78D0}" presName="spaceBetweenRectangles" presStyleCnt="0"/>
      <dgm:spPr/>
    </dgm:pt>
    <dgm:pt modelId="{CD92334D-6276-4B13-92D3-E607265266A4}" type="pres">
      <dgm:prSet presAssocID="{F4AABAA2-8386-4E95-B558-A3E319D978BD}" presName="parentLin" presStyleCnt="0"/>
      <dgm:spPr/>
    </dgm:pt>
    <dgm:pt modelId="{F09E49B9-A146-451F-9CAE-BD795FDDDABD}" type="pres">
      <dgm:prSet presAssocID="{F4AABAA2-8386-4E95-B558-A3E319D978B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9A7B2474-597B-4825-9E79-6C30056BA325}" type="pres">
      <dgm:prSet presAssocID="{F4AABAA2-8386-4E95-B558-A3E319D978B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16A78-236D-4656-956F-B479618EB12D}" type="pres">
      <dgm:prSet presAssocID="{F4AABAA2-8386-4E95-B558-A3E319D978BD}" presName="negativeSpace" presStyleCnt="0"/>
      <dgm:spPr/>
    </dgm:pt>
    <dgm:pt modelId="{BDF59AA1-52C4-468C-A879-A952FB6F3160}" type="pres">
      <dgm:prSet presAssocID="{F4AABAA2-8386-4E95-B558-A3E319D978B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521E30D6-BC1E-4EB0-A755-DFB38D6A6CB4}" type="presOf" srcId="{701D68F5-42F8-47BC-8FED-84C50F595DF0}" destId="{278CB994-BF4B-4089-BB46-AF50B7963CC0}" srcOrd="1" destOrd="0" presId="urn:microsoft.com/office/officeart/2005/8/layout/list1"/>
    <dgm:cxn modelId="{05E8DF57-FBD8-40D8-8F94-7846588DF7CF}" srcId="{7D9C16A6-8C48-4165-8DAF-8C957C12A8FA}" destId="{F4AABAA2-8386-4E95-B558-A3E319D978BD}" srcOrd="3" destOrd="0" parTransId="{B3B4488A-7E46-41AD-B942-F48B6B14AD4F}" sibTransId="{A20269BA-D84D-4BB3-99EE-094DD1CC86F0}"/>
    <dgm:cxn modelId="{029DCECA-A7E5-41A7-9FCE-38911094B1C3}" type="presOf" srcId="{91A66877-AC1C-46D9-BF2C-6024B638DEA9}" destId="{A792893B-A9A3-4156-A5EA-4B7D32E77005}" srcOrd="0" destOrd="0" presId="urn:microsoft.com/office/officeart/2005/8/layout/list1"/>
    <dgm:cxn modelId="{ACE4BD54-54AA-4C3B-9971-B15A2189D9A3}" type="presOf" srcId="{76CC3289-2662-43F0-A3C6-BA04A135F08C}" destId="{E0F9C20B-3A40-4EBA-8AC5-D13637BD70BE}" srcOrd="1" destOrd="0" presId="urn:microsoft.com/office/officeart/2005/8/layout/list1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FEAE7C63-B3A0-4D4C-A213-6C7C5F7DA925}" type="presOf" srcId="{701D68F5-42F8-47BC-8FED-84C50F595DF0}" destId="{11544BF6-90EA-4AC9-B7A8-6498A0698C8D}" srcOrd="0" destOrd="0" presId="urn:microsoft.com/office/officeart/2005/8/layout/list1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C662D2E4-7B5A-4024-BF2B-62D0E59ADA58}" type="presOf" srcId="{91A66877-AC1C-46D9-BF2C-6024B638DEA9}" destId="{602F5222-5157-4DB0-97E7-EBD2DF65EF87}" srcOrd="1" destOrd="0" presId="urn:microsoft.com/office/officeart/2005/8/layout/list1"/>
    <dgm:cxn modelId="{954123B7-98BB-4E97-AD76-C0B6C5383290}" type="presOf" srcId="{F4AABAA2-8386-4E95-B558-A3E319D978BD}" destId="{F09E49B9-A146-451F-9CAE-BD795FDDDABD}" srcOrd="0" destOrd="0" presId="urn:microsoft.com/office/officeart/2005/8/layout/list1"/>
    <dgm:cxn modelId="{49BF9E86-1B41-4685-9AAF-7CDADFA925F4}" type="presOf" srcId="{76CC3289-2662-43F0-A3C6-BA04A135F08C}" destId="{4F4F18E6-13FA-49A8-B4D2-CB10E554C8F6}" srcOrd="0" destOrd="0" presId="urn:microsoft.com/office/officeart/2005/8/layout/list1"/>
    <dgm:cxn modelId="{19E9BBF3-15C5-4811-9376-BF05DCF146F6}" type="presOf" srcId="{F4AABAA2-8386-4E95-B558-A3E319D978BD}" destId="{9A7B2474-597B-4825-9E79-6C30056BA325}" srcOrd="1" destOrd="0" presId="urn:microsoft.com/office/officeart/2005/8/layout/list1"/>
    <dgm:cxn modelId="{9C1FCDC8-2680-437C-BB61-25D6346781B5}" type="presOf" srcId="{7D9C16A6-8C48-4165-8DAF-8C957C12A8FA}" destId="{F52CBFE7-EF2C-44A8-96AA-96E9A81CFF1D}" srcOrd="0" destOrd="0" presId="urn:microsoft.com/office/officeart/2005/8/layout/list1"/>
    <dgm:cxn modelId="{79B33A04-698D-4D73-9614-C7F194C00092}" type="presParOf" srcId="{F52CBFE7-EF2C-44A8-96AA-96E9A81CFF1D}" destId="{B678B6A2-11E9-4BE6-98B8-263F4142DCE7}" srcOrd="0" destOrd="0" presId="urn:microsoft.com/office/officeart/2005/8/layout/list1"/>
    <dgm:cxn modelId="{52B2BA34-D621-4A5B-9FD8-99BEB09F0A7F}" type="presParOf" srcId="{B678B6A2-11E9-4BE6-98B8-263F4142DCE7}" destId="{11544BF6-90EA-4AC9-B7A8-6498A0698C8D}" srcOrd="0" destOrd="0" presId="urn:microsoft.com/office/officeart/2005/8/layout/list1"/>
    <dgm:cxn modelId="{511DA3ED-83AE-4732-8289-8BDA7D523A62}" type="presParOf" srcId="{B678B6A2-11E9-4BE6-98B8-263F4142DCE7}" destId="{278CB994-BF4B-4089-BB46-AF50B7963CC0}" srcOrd="1" destOrd="0" presId="urn:microsoft.com/office/officeart/2005/8/layout/list1"/>
    <dgm:cxn modelId="{E3C56F29-74F7-4395-88C8-F7C5B5276203}" type="presParOf" srcId="{F52CBFE7-EF2C-44A8-96AA-96E9A81CFF1D}" destId="{15B2FA18-1333-48BE-A8AE-C2579D405C91}" srcOrd="1" destOrd="0" presId="urn:microsoft.com/office/officeart/2005/8/layout/list1"/>
    <dgm:cxn modelId="{835B3386-4CC5-42D6-9AB5-32A03FD92DAA}" type="presParOf" srcId="{F52CBFE7-EF2C-44A8-96AA-96E9A81CFF1D}" destId="{6E8ACC49-096D-4D32-BAE6-03C0A0B4500E}" srcOrd="2" destOrd="0" presId="urn:microsoft.com/office/officeart/2005/8/layout/list1"/>
    <dgm:cxn modelId="{6F560566-FCC1-459F-A78E-FBE42CF3B145}" type="presParOf" srcId="{F52CBFE7-EF2C-44A8-96AA-96E9A81CFF1D}" destId="{9689ED49-F6CF-4380-BCB2-D620A09355E8}" srcOrd="3" destOrd="0" presId="urn:microsoft.com/office/officeart/2005/8/layout/list1"/>
    <dgm:cxn modelId="{770B63C0-CBF2-4B1D-8056-073DF40A0EE6}" type="presParOf" srcId="{F52CBFE7-EF2C-44A8-96AA-96E9A81CFF1D}" destId="{4A55E461-38F2-4B97-B33F-03886A8AB01B}" srcOrd="4" destOrd="0" presId="urn:microsoft.com/office/officeart/2005/8/layout/list1"/>
    <dgm:cxn modelId="{1594440C-40F1-46FC-805E-55A1158EFD8F}" type="presParOf" srcId="{4A55E461-38F2-4B97-B33F-03886A8AB01B}" destId="{A792893B-A9A3-4156-A5EA-4B7D32E77005}" srcOrd="0" destOrd="0" presId="urn:microsoft.com/office/officeart/2005/8/layout/list1"/>
    <dgm:cxn modelId="{6193D1D0-502B-482C-A0B5-8A9CFA073AB9}" type="presParOf" srcId="{4A55E461-38F2-4B97-B33F-03886A8AB01B}" destId="{602F5222-5157-4DB0-97E7-EBD2DF65EF87}" srcOrd="1" destOrd="0" presId="urn:microsoft.com/office/officeart/2005/8/layout/list1"/>
    <dgm:cxn modelId="{20DA911E-BA6C-4638-BD98-7F4CD79E47D4}" type="presParOf" srcId="{F52CBFE7-EF2C-44A8-96AA-96E9A81CFF1D}" destId="{D478C709-F55F-491F-A1AC-85C47F9B1B8D}" srcOrd="5" destOrd="0" presId="urn:microsoft.com/office/officeart/2005/8/layout/list1"/>
    <dgm:cxn modelId="{AA350DBC-F89A-4498-B712-403B9A13F0C2}" type="presParOf" srcId="{F52CBFE7-EF2C-44A8-96AA-96E9A81CFF1D}" destId="{30BB74FD-6134-45C3-AB39-819ACA4E7403}" srcOrd="6" destOrd="0" presId="urn:microsoft.com/office/officeart/2005/8/layout/list1"/>
    <dgm:cxn modelId="{6B643382-0C6F-42CA-BE60-E94948F09D99}" type="presParOf" srcId="{F52CBFE7-EF2C-44A8-96AA-96E9A81CFF1D}" destId="{84E69D32-AA78-4977-A4CA-69CB58518742}" srcOrd="7" destOrd="0" presId="urn:microsoft.com/office/officeart/2005/8/layout/list1"/>
    <dgm:cxn modelId="{700F7A06-A168-4A48-93C1-3F31746DE587}" type="presParOf" srcId="{F52CBFE7-EF2C-44A8-96AA-96E9A81CFF1D}" destId="{A95458F7-B819-472B-B852-FD5773033F7E}" srcOrd="8" destOrd="0" presId="urn:microsoft.com/office/officeart/2005/8/layout/list1"/>
    <dgm:cxn modelId="{14D07F54-C6BD-489E-9ED5-8538A91F4F6D}" type="presParOf" srcId="{A95458F7-B819-472B-B852-FD5773033F7E}" destId="{4F4F18E6-13FA-49A8-B4D2-CB10E554C8F6}" srcOrd="0" destOrd="0" presId="urn:microsoft.com/office/officeart/2005/8/layout/list1"/>
    <dgm:cxn modelId="{CF441E81-CA46-4644-8434-1F2266014158}" type="presParOf" srcId="{A95458F7-B819-472B-B852-FD5773033F7E}" destId="{E0F9C20B-3A40-4EBA-8AC5-D13637BD70BE}" srcOrd="1" destOrd="0" presId="urn:microsoft.com/office/officeart/2005/8/layout/list1"/>
    <dgm:cxn modelId="{D68525DE-A714-4991-ABD7-CF23945E6D83}" type="presParOf" srcId="{F52CBFE7-EF2C-44A8-96AA-96E9A81CFF1D}" destId="{4385764F-CFC2-4D00-B8ED-F51A0A461671}" srcOrd="9" destOrd="0" presId="urn:microsoft.com/office/officeart/2005/8/layout/list1"/>
    <dgm:cxn modelId="{AF4026FE-0F3C-44FF-AF68-C79B716F3232}" type="presParOf" srcId="{F52CBFE7-EF2C-44A8-96AA-96E9A81CFF1D}" destId="{396AEC8E-CDC6-495F-80D6-102BE4B778C9}" srcOrd="10" destOrd="0" presId="urn:microsoft.com/office/officeart/2005/8/layout/list1"/>
    <dgm:cxn modelId="{F522484C-5ED5-41F0-9A63-E38199F432E9}" type="presParOf" srcId="{F52CBFE7-EF2C-44A8-96AA-96E9A81CFF1D}" destId="{C4D9206B-3BE1-4740-812C-51A681C8D61C}" srcOrd="11" destOrd="0" presId="urn:microsoft.com/office/officeart/2005/8/layout/list1"/>
    <dgm:cxn modelId="{46430596-EBBA-4CDC-AE6D-9528B19A804D}" type="presParOf" srcId="{F52CBFE7-EF2C-44A8-96AA-96E9A81CFF1D}" destId="{CD92334D-6276-4B13-92D3-E607265266A4}" srcOrd="12" destOrd="0" presId="urn:microsoft.com/office/officeart/2005/8/layout/list1"/>
    <dgm:cxn modelId="{78B8341B-2F7D-434F-9AC6-1570AC49B562}" type="presParOf" srcId="{CD92334D-6276-4B13-92D3-E607265266A4}" destId="{F09E49B9-A146-451F-9CAE-BD795FDDDABD}" srcOrd="0" destOrd="0" presId="urn:microsoft.com/office/officeart/2005/8/layout/list1"/>
    <dgm:cxn modelId="{EA136BFE-263D-4CE0-A483-258D29907DF4}" type="presParOf" srcId="{CD92334D-6276-4B13-92D3-E607265266A4}" destId="{9A7B2474-597B-4825-9E79-6C30056BA325}" srcOrd="1" destOrd="0" presId="urn:microsoft.com/office/officeart/2005/8/layout/list1"/>
    <dgm:cxn modelId="{ED34544E-C2F8-4D62-94C7-6B2CD6250672}" type="presParOf" srcId="{F52CBFE7-EF2C-44A8-96AA-96E9A81CFF1D}" destId="{31516A78-236D-4656-956F-B479618EB12D}" srcOrd="13" destOrd="0" presId="urn:microsoft.com/office/officeart/2005/8/layout/list1"/>
    <dgm:cxn modelId="{D3DC9400-482E-48ED-B817-CFA26AF8798B}" type="presParOf" srcId="{F52CBFE7-EF2C-44A8-96AA-96E9A81CFF1D}" destId="{BDF59AA1-52C4-468C-A879-A952FB6F316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55B54-14DC-4457-A0F1-5902B74FBE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454D4E-0B9F-42FB-8944-9593AFEE8845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Convolutional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- </a:t>
          </a:r>
          <a:r>
            <a:rPr lang="en-US"/>
            <a:t>extracts features from a source image </a:t>
          </a:r>
          <a:r>
            <a:rPr lang="en-US">
              <a:latin typeface="Gill Sans MT" panose="020B0502020104020203"/>
            </a:rPr>
            <a:t>and</a:t>
          </a:r>
          <a:r>
            <a:rPr lang="en-US"/>
            <a:t> can help the machine to learn specific characteristics of an image.</a:t>
          </a:r>
        </a:p>
      </dgm:t>
    </dgm:pt>
    <dgm:pt modelId="{2AEDED6D-1323-4358-AC13-D799B183577A}" type="parTrans" cxnId="{FFA8F3B3-561A-4EB9-9349-C0F5A928B9B0}">
      <dgm:prSet/>
      <dgm:spPr/>
      <dgm:t>
        <a:bodyPr/>
        <a:lstStyle/>
        <a:p>
          <a:endParaRPr lang="en-US"/>
        </a:p>
      </dgm:t>
    </dgm:pt>
    <dgm:pt modelId="{3F2617C4-B3AA-4740-88FA-EEB36B8701CE}" type="sibTrans" cxnId="{FFA8F3B3-561A-4EB9-9349-C0F5A928B9B0}">
      <dgm:prSet/>
      <dgm:spPr/>
      <dgm:t>
        <a:bodyPr/>
        <a:lstStyle/>
        <a:p>
          <a:endParaRPr lang="en-US"/>
        </a:p>
      </dgm:t>
    </dgm:pt>
    <dgm:pt modelId="{1CF178D6-F169-4992-8732-303A80A2ED53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Pooling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(Flatten Layer) - </a:t>
          </a:r>
          <a:r>
            <a:rPr lang="en-US"/>
            <a:t>reduces the image dimensionality without losing important features or patterns.</a:t>
          </a:r>
        </a:p>
      </dgm:t>
    </dgm:pt>
    <dgm:pt modelId="{1D55C919-779B-471E-9902-023A4D74BB22}" type="parTrans" cxnId="{E3396EAD-816C-4254-AFBD-C661B7FF1437}">
      <dgm:prSet/>
      <dgm:spPr/>
      <dgm:t>
        <a:bodyPr/>
        <a:lstStyle/>
        <a:p>
          <a:endParaRPr lang="en-US"/>
        </a:p>
      </dgm:t>
    </dgm:pt>
    <dgm:pt modelId="{79DD5AC5-6A52-46E7-B698-50E29168F97C}" type="sibTrans" cxnId="{E3396EAD-816C-4254-AFBD-C661B7FF1437}">
      <dgm:prSet/>
      <dgm:spPr/>
      <dgm:t>
        <a:bodyPr/>
        <a:lstStyle/>
        <a:p>
          <a:endParaRPr lang="en-US"/>
        </a:p>
      </dgm:t>
    </dgm:pt>
    <dgm:pt modelId="{0735E50B-2FB1-436C-9208-90544F7FCBED}">
      <dgm:prSet/>
      <dgm:spPr/>
      <dgm:t>
        <a:bodyPr/>
        <a:lstStyle/>
        <a:p>
          <a:pPr rtl="0"/>
          <a:r>
            <a:rPr lang="en-US" b="1">
              <a:latin typeface="Gill Sans MT" panose="020B0502020104020203"/>
            </a:rPr>
            <a:t>Fully</a:t>
          </a:r>
          <a:r>
            <a:rPr lang="en-US" b="1"/>
            <a:t> </a:t>
          </a:r>
          <a:r>
            <a:rPr lang="en-US" b="1">
              <a:latin typeface="Gill Sans MT" panose="020B0502020104020203"/>
            </a:rPr>
            <a:t>Connected</a:t>
          </a:r>
          <a:r>
            <a:rPr lang="en-US"/>
            <a:t> </a:t>
          </a:r>
          <a:r>
            <a:rPr lang="en-US" b="1">
              <a:latin typeface="Gill Sans MT" panose="020B0502020104020203"/>
            </a:rPr>
            <a:t>Layer</a:t>
          </a:r>
          <a:r>
            <a:rPr lang="en-US" b="1"/>
            <a:t> </a:t>
          </a:r>
          <a:r>
            <a:rPr lang="en-US">
              <a:latin typeface="Gill Sans MT" panose="020B0502020104020203"/>
            </a:rPr>
            <a:t>(Dense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Layer)</a:t>
          </a:r>
          <a:r>
            <a:rPr lang="en-US"/>
            <a:t> </a:t>
          </a:r>
          <a:r>
            <a:rPr lang="en-US">
              <a:latin typeface="Gill Sans MT" panose="020B0502020104020203"/>
            </a:rPr>
            <a:t>- 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output</a:t>
          </a:r>
          <a:r>
            <a:rPr lang="en-US"/>
            <a:t> of the convolutional layers </a:t>
          </a:r>
          <a:r>
            <a:rPr lang="en-US">
              <a:latin typeface="Gill Sans MT" panose="020B0502020104020203"/>
            </a:rPr>
            <a:t>is fed</a:t>
          </a:r>
          <a:r>
            <a:rPr lang="en-US"/>
            <a:t> through one or more neural layers to generate a prediction</a:t>
          </a:r>
          <a:endParaRPr lang="en-US">
            <a:latin typeface="Gill Sans MT" panose="020B0502020104020203"/>
          </a:endParaRPr>
        </a:p>
      </dgm:t>
    </dgm:pt>
    <dgm:pt modelId="{C4987BD1-B65D-4BFC-91C8-F790A7E53904}" type="parTrans" cxnId="{844703D2-E1ED-45FC-A549-7FD21C2BE79B}">
      <dgm:prSet/>
      <dgm:spPr/>
      <dgm:t>
        <a:bodyPr/>
        <a:lstStyle/>
        <a:p>
          <a:endParaRPr lang="en-US"/>
        </a:p>
      </dgm:t>
    </dgm:pt>
    <dgm:pt modelId="{554C1043-C1A0-4906-AE36-7D0C092E26F2}" type="sibTrans" cxnId="{844703D2-E1ED-45FC-A549-7FD21C2BE79B}">
      <dgm:prSet/>
      <dgm:spPr/>
      <dgm:t>
        <a:bodyPr/>
        <a:lstStyle/>
        <a:p>
          <a:endParaRPr lang="en-US"/>
        </a:p>
      </dgm:t>
    </dgm:pt>
    <dgm:pt modelId="{43FC5332-6668-4D1A-98D2-A8D4B2E7AC21}" type="pres">
      <dgm:prSet presAssocID="{94D55B54-14DC-4457-A0F1-5902B74FBE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DDEFA8B-607C-42A9-823C-51842ED29966}" type="pres">
      <dgm:prSet presAssocID="{9E454D4E-0B9F-42FB-8944-9593AFEE8845}" presName="hierRoot1" presStyleCnt="0"/>
      <dgm:spPr/>
    </dgm:pt>
    <dgm:pt modelId="{5CE77D62-9F57-4336-B56F-8E37C57D0262}" type="pres">
      <dgm:prSet presAssocID="{9E454D4E-0B9F-42FB-8944-9593AFEE8845}" presName="composite" presStyleCnt="0"/>
      <dgm:spPr/>
    </dgm:pt>
    <dgm:pt modelId="{C7908449-959B-48ED-9FE3-C9DF9ACA0229}" type="pres">
      <dgm:prSet presAssocID="{9E454D4E-0B9F-42FB-8944-9593AFEE8845}" presName="background" presStyleLbl="node0" presStyleIdx="0" presStyleCnt="3"/>
      <dgm:spPr/>
    </dgm:pt>
    <dgm:pt modelId="{C4E59912-603B-4C8E-A81D-6A489BA41E3F}" type="pres">
      <dgm:prSet presAssocID="{9E454D4E-0B9F-42FB-8944-9593AFEE8845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AAA53D-2D06-4942-A792-38F7A9032243}" type="pres">
      <dgm:prSet presAssocID="{9E454D4E-0B9F-42FB-8944-9593AFEE8845}" presName="hierChild2" presStyleCnt="0"/>
      <dgm:spPr/>
    </dgm:pt>
    <dgm:pt modelId="{8015703A-9105-4697-8EAE-227DCB808BD4}" type="pres">
      <dgm:prSet presAssocID="{1CF178D6-F169-4992-8732-303A80A2ED53}" presName="hierRoot1" presStyleCnt="0"/>
      <dgm:spPr/>
    </dgm:pt>
    <dgm:pt modelId="{5EF3DC16-340A-470E-8F5A-FD0D71B1B389}" type="pres">
      <dgm:prSet presAssocID="{1CF178D6-F169-4992-8732-303A80A2ED53}" presName="composite" presStyleCnt="0"/>
      <dgm:spPr/>
    </dgm:pt>
    <dgm:pt modelId="{0DFCCD1C-DF75-4C7F-B2C4-F5182E3F7C8E}" type="pres">
      <dgm:prSet presAssocID="{1CF178D6-F169-4992-8732-303A80A2ED53}" presName="background" presStyleLbl="node0" presStyleIdx="1" presStyleCnt="3"/>
      <dgm:spPr/>
    </dgm:pt>
    <dgm:pt modelId="{88FC6E5B-466A-4C90-A31B-C8B1C208DBD7}" type="pres">
      <dgm:prSet presAssocID="{1CF178D6-F169-4992-8732-303A80A2ED53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F416E2-2A6E-4964-AF0B-C0A7F7CB6BC6}" type="pres">
      <dgm:prSet presAssocID="{1CF178D6-F169-4992-8732-303A80A2ED53}" presName="hierChild2" presStyleCnt="0"/>
      <dgm:spPr/>
    </dgm:pt>
    <dgm:pt modelId="{2926E71D-7B4E-4E3C-B9C3-C89A1666C077}" type="pres">
      <dgm:prSet presAssocID="{0735E50B-2FB1-436C-9208-90544F7FCBED}" presName="hierRoot1" presStyleCnt="0"/>
      <dgm:spPr/>
    </dgm:pt>
    <dgm:pt modelId="{F060EF4B-CFBC-4E5F-99E0-204B99884F5A}" type="pres">
      <dgm:prSet presAssocID="{0735E50B-2FB1-436C-9208-90544F7FCBED}" presName="composite" presStyleCnt="0"/>
      <dgm:spPr/>
    </dgm:pt>
    <dgm:pt modelId="{2D06B1FD-9FEF-4AD9-B1E4-9F84BD4CA96E}" type="pres">
      <dgm:prSet presAssocID="{0735E50B-2FB1-436C-9208-90544F7FCBED}" presName="background" presStyleLbl="node0" presStyleIdx="2" presStyleCnt="3"/>
      <dgm:spPr/>
    </dgm:pt>
    <dgm:pt modelId="{201ECB6C-32E3-48A7-933A-640159DEA617}" type="pres">
      <dgm:prSet presAssocID="{0735E50B-2FB1-436C-9208-90544F7FCBED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328D05-4B5C-4D0C-9E9B-6F3F05ED611F}" type="pres">
      <dgm:prSet presAssocID="{0735E50B-2FB1-436C-9208-90544F7FCBED}" presName="hierChild2" presStyleCnt="0"/>
      <dgm:spPr/>
    </dgm:pt>
  </dgm:ptLst>
  <dgm:cxnLst>
    <dgm:cxn modelId="{FFA8F3B3-561A-4EB9-9349-C0F5A928B9B0}" srcId="{94D55B54-14DC-4457-A0F1-5902B74FBE92}" destId="{9E454D4E-0B9F-42FB-8944-9593AFEE8845}" srcOrd="0" destOrd="0" parTransId="{2AEDED6D-1323-4358-AC13-D799B183577A}" sibTransId="{3F2617C4-B3AA-4740-88FA-EEB36B8701CE}"/>
    <dgm:cxn modelId="{1407150E-9FA4-4DFB-AFBF-C4045CDD58AD}" type="presOf" srcId="{94D55B54-14DC-4457-A0F1-5902B74FBE92}" destId="{43FC5332-6668-4D1A-98D2-A8D4B2E7AC21}" srcOrd="0" destOrd="0" presId="urn:microsoft.com/office/officeart/2005/8/layout/hierarchy1"/>
    <dgm:cxn modelId="{099B0762-7005-437A-B176-AE5D0C0AAF1D}" type="presOf" srcId="{9E454D4E-0B9F-42FB-8944-9593AFEE8845}" destId="{C4E59912-603B-4C8E-A81D-6A489BA41E3F}" srcOrd="0" destOrd="0" presId="urn:microsoft.com/office/officeart/2005/8/layout/hierarchy1"/>
    <dgm:cxn modelId="{62D0BD3B-65E6-47BF-BD40-DCDE37D16CF3}" type="presOf" srcId="{1CF178D6-F169-4992-8732-303A80A2ED53}" destId="{88FC6E5B-466A-4C90-A31B-C8B1C208DBD7}" srcOrd="0" destOrd="0" presId="urn:microsoft.com/office/officeart/2005/8/layout/hierarchy1"/>
    <dgm:cxn modelId="{844703D2-E1ED-45FC-A549-7FD21C2BE79B}" srcId="{94D55B54-14DC-4457-A0F1-5902B74FBE92}" destId="{0735E50B-2FB1-436C-9208-90544F7FCBED}" srcOrd="2" destOrd="0" parTransId="{C4987BD1-B65D-4BFC-91C8-F790A7E53904}" sibTransId="{554C1043-C1A0-4906-AE36-7D0C092E26F2}"/>
    <dgm:cxn modelId="{4A67CAEF-2DA8-4CA6-8A92-EAF9192BDB6E}" type="presOf" srcId="{0735E50B-2FB1-436C-9208-90544F7FCBED}" destId="{201ECB6C-32E3-48A7-933A-640159DEA617}" srcOrd="0" destOrd="0" presId="urn:microsoft.com/office/officeart/2005/8/layout/hierarchy1"/>
    <dgm:cxn modelId="{E3396EAD-816C-4254-AFBD-C661B7FF1437}" srcId="{94D55B54-14DC-4457-A0F1-5902B74FBE92}" destId="{1CF178D6-F169-4992-8732-303A80A2ED53}" srcOrd="1" destOrd="0" parTransId="{1D55C919-779B-471E-9902-023A4D74BB22}" sibTransId="{79DD5AC5-6A52-46E7-B698-50E29168F97C}"/>
    <dgm:cxn modelId="{F00DD5F4-0467-4185-BEE2-EF1660A73AB8}" type="presParOf" srcId="{43FC5332-6668-4D1A-98D2-A8D4B2E7AC21}" destId="{3DDEFA8B-607C-42A9-823C-51842ED29966}" srcOrd="0" destOrd="0" presId="urn:microsoft.com/office/officeart/2005/8/layout/hierarchy1"/>
    <dgm:cxn modelId="{DC401540-63BF-447E-B493-0263D1CB3FB8}" type="presParOf" srcId="{3DDEFA8B-607C-42A9-823C-51842ED29966}" destId="{5CE77D62-9F57-4336-B56F-8E37C57D0262}" srcOrd="0" destOrd="0" presId="urn:microsoft.com/office/officeart/2005/8/layout/hierarchy1"/>
    <dgm:cxn modelId="{FC60315C-3C6B-4A84-9F6C-1B4AE7963D1C}" type="presParOf" srcId="{5CE77D62-9F57-4336-B56F-8E37C57D0262}" destId="{C7908449-959B-48ED-9FE3-C9DF9ACA0229}" srcOrd="0" destOrd="0" presId="urn:microsoft.com/office/officeart/2005/8/layout/hierarchy1"/>
    <dgm:cxn modelId="{2B67CD2E-C2BD-4B57-8730-A7BB87298FFD}" type="presParOf" srcId="{5CE77D62-9F57-4336-B56F-8E37C57D0262}" destId="{C4E59912-603B-4C8E-A81D-6A489BA41E3F}" srcOrd="1" destOrd="0" presId="urn:microsoft.com/office/officeart/2005/8/layout/hierarchy1"/>
    <dgm:cxn modelId="{DF166C01-0318-413F-9A97-5F736AFFD6DC}" type="presParOf" srcId="{3DDEFA8B-607C-42A9-823C-51842ED29966}" destId="{FEAAA53D-2D06-4942-A792-38F7A9032243}" srcOrd="1" destOrd="0" presId="urn:microsoft.com/office/officeart/2005/8/layout/hierarchy1"/>
    <dgm:cxn modelId="{FB819A27-6E40-4ECE-9C6B-CA47C1347890}" type="presParOf" srcId="{43FC5332-6668-4D1A-98D2-A8D4B2E7AC21}" destId="{8015703A-9105-4697-8EAE-227DCB808BD4}" srcOrd="1" destOrd="0" presId="urn:microsoft.com/office/officeart/2005/8/layout/hierarchy1"/>
    <dgm:cxn modelId="{E80BAFB2-68D1-463F-899E-0DBF82D9EF35}" type="presParOf" srcId="{8015703A-9105-4697-8EAE-227DCB808BD4}" destId="{5EF3DC16-340A-470E-8F5A-FD0D71B1B389}" srcOrd="0" destOrd="0" presId="urn:microsoft.com/office/officeart/2005/8/layout/hierarchy1"/>
    <dgm:cxn modelId="{F9915B5A-A05C-4902-9B13-BFEF8295804D}" type="presParOf" srcId="{5EF3DC16-340A-470E-8F5A-FD0D71B1B389}" destId="{0DFCCD1C-DF75-4C7F-B2C4-F5182E3F7C8E}" srcOrd="0" destOrd="0" presId="urn:microsoft.com/office/officeart/2005/8/layout/hierarchy1"/>
    <dgm:cxn modelId="{ED309FDB-DA11-4D1E-A466-FE4A86A15EE5}" type="presParOf" srcId="{5EF3DC16-340A-470E-8F5A-FD0D71B1B389}" destId="{88FC6E5B-466A-4C90-A31B-C8B1C208DBD7}" srcOrd="1" destOrd="0" presId="urn:microsoft.com/office/officeart/2005/8/layout/hierarchy1"/>
    <dgm:cxn modelId="{A8FE046C-6A32-4341-B991-667FDD2F3492}" type="presParOf" srcId="{8015703A-9105-4697-8EAE-227DCB808BD4}" destId="{22F416E2-2A6E-4964-AF0B-C0A7F7CB6BC6}" srcOrd="1" destOrd="0" presId="urn:microsoft.com/office/officeart/2005/8/layout/hierarchy1"/>
    <dgm:cxn modelId="{8037C28C-F579-4C0B-A269-659D457325F4}" type="presParOf" srcId="{43FC5332-6668-4D1A-98D2-A8D4B2E7AC21}" destId="{2926E71D-7B4E-4E3C-B9C3-C89A1666C077}" srcOrd="2" destOrd="0" presId="urn:microsoft.com/office/officeart/2005/8/layout/hierarchy1"/>
    <dgm:cxn modelId="{01A29CA8-1ED3-463D-B3C2-4C1165382BC5}" type="presParOf" srcId="{2926E71D-7B4E-4E3C-B9C3-C89A1666C077}" destId="{F060EF4B-CFBC-4E5F-99E0-204B99884F5A}" srcOrd="0" destOrd="0" presId="urn:microsoft.com/office/officeart/2005/8/layout/hierarchy1"/>
    <dgm:cxn modelId="{DCA319B6-0C54-41AC-9E41-AB338E831381}" type="presParOf" srcId="{F060EF4B-CFBC-4E5F-99E0-204B99884F5A}" destId="{2D06B1FD-9FEF-4AD9-B1E4-9F84BD4CA96E}" srcOrd="0" destOrd="0" presId="urn:microsoft.com/office/officeart/2005/8/layout/hierarchy1"/>
    <dgm:cxn modelId="{F0701E43-294B-415C-8B8B-F02337AEF635}" type="presParOf" srcId="{F060EF4B-CFBC-4E5F-99E0-204B99884F5A}" destId="{201ECB6C-32E3-48A7-933A-640159DEA617}" srcOrd="1" destOrd="0" presId="urn:microsoft.com/office/officeart/2005/8/layout/hierarchy1"/>
    <dgm:cxn modelId="{186BE748-06F0-4E5F-887A-883EA73D6A12}" type="presParOf" srcId="{2926E71D-7B4E-4E3C-B9C3-C89A1666C077}" destId="{2F328D05-4B5C-4D0C-9E9B-6F3F05ED611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400242-9E06-4A5A-9B7E-165E00B7A72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493273-7761-43AB-A76E-C685D05EE6B7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Flatten (Pooling Layer)</a:t>
          </a:r>
          <a:r>
            <a:rPr lang="en-US" b="1"/>
            <a:t> </a:t>
          </a:r>
          <a:r>
            <a:rPr lang="en-US"/>
            <a:t>- Flattens the input from matrix to vector and does not affect the batch size</a:t>
          </a:r>
        </a:p>
      </dgm:t>
    </dgm:pt>
    <dgm:pt modelId="{A502FECE-422E-4310-ABC4-E2B0F79E498D}" type="parTrans" cxnId="{E314A736-86D6-4ED8-B088-6E7F78C36690}">
      <dgm:prSet/>
      <dgm:spPr/>
      <dgm:t>
        <a:bodyPr/>
        <a:lstStyle/>
        <a:p>
          <a:endParaRPr lang="en-US"/>
        </a:p>
      </dgm:t>
    </dgm:pt>
    <dgm:pt modelId="{A14ED7E4-3D96-40B7-9D7D-0B86556B0469}" type="sibTrans" cxnId="{E314A736-86D6-4ED8-B088-6E7F78C3669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A402253-C4A7-46DC-954F-BD85FED509D3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Dense (Fully Connected Layer)</a:t>
          </a:r>
          <a:r>
            <a:rPr lang="en-US"/>
            <a:t> - Each input node is connected to each output node.</a:t>
          </a:r>
        </a:p>
      </dgm:t>
    </dgm:pt>
    <dgm:pt modelId="{8BCEF7FC-7C09-4561-A129-D838DCEF25FF}" type="parTrans" cxnId="{4BF155FE-D925-4DAF-BF40-B85B057325F5}">
      <dgm:prSet/>
      <dgm:spPr/>
      <dgm:t>
        <a:bodyPr/>
        <a:lstStyle/>
        <a:p>
          <a:endParaRPr lang="en-US"/>
        </a:p>
      </dgm:t>
    </dgm:pt>
    <dgm:pt modelId="{F8E0A118-7F29-48E3-9564-1BCF884D7CDD}" type="sibTrans" cxnId="{4BF155FE-D925-4DAF-BF40-B85B057325F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91AD7CC-2443-4F97-A32B-A3AC098C1B2A}">
      <dgm:prSet/>
      <dgm:spPr/>
      <dgm:t>
        <a:bodyPr/>
        <a:lstStyle/>
        <a:p>
          <a:pPr rtl="0"/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Batch Normalization</a:t>
          </a:r>
          <a:r>
            <a:rPr lang="en-US" b="1"/>
            <a:t> </a:t>
          </a:r>
          <a:r>
            <a:rPr lang="en-US"/>
            <a:t>- Normalize the activations of the previous layer at each batch</a:t>
          </a:r>
        </a:p>
      </dgm:t>
    </dgm:pt>
    <dgm:pt modelId="{C3020623-892E-4BB6-BD84-80C457957D73}" type="parTrans" cxnId="{57E8FA8E-1142-4B3D-857A-FFA59DFE0796}">
      <dgm:prSet/>
      <dgm:spPr/>
      <dgm:t>
        <a:bodyPr/>
        <a:lstStyle/>
        <a:p>
          <a:endParaRPr lang="en-US"/>
        </a:p>
      </dgm:t>
    </dgm:pt>
    <dgm:pt modelId="{E84CAB5D-681B-45D9-9635-1CE7485F0E3B}" type="sibTrans" cxnId="{57E8FA8E-1142-4B3D-857A-FFA59DFE079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5504CCE-BE57-4B1D-833C-9187FF9B2412}">
      <dgm:prSet/>
      <dgm:spPr/>
      <dgm:t>
        <a:bodyPr/>
        <a:lstStyle/>
        <a:p>
          <a:pPr rtl="0"/>
          <a:r>
            <a:rPr lang="en-US" b="1">
              <a:solidFill>
                <a:schemeClr val="accent1">
                  <a:lumMod val="75000"/>
                </a:schemeClr>
              </a:solidFill>
            </a:rPr>
            <a:t>Activation</a:t>
          </a:r>
          <a:r>
            <a:rPr lang="en-US" b="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b="0">
              <a:latin typeface="Gill Sans MT" panose="020B0502020104020203"/>
            </a:rPr>
            <a:t>- ReLu</a:t>
          </a:r>
          <a:endParaRPr lang="en-US" b="0"/>
        </a:p>
      </dgm:t>
    </dgm:pt>
    <dgm:pt modelId="{89073020-E969-404E-89F7-8F6B11574856}" type="parTrans" cxnId="{F12465AB-B196-4692-A1E7-345B5ADFEB0B}">
      <dgm:prSet/>
      <dgm:spPr/>
      <dgm:t>
        <a:bodyPr/>
        <a:lstStyle/>
        <a:p>
          <a:endParaRPr lang="en-US"/>
        </a:p>
      </dgm:t>
    </dgm:pt>
    <dgm:pt modelId="{614BAD2D-2EB8-4D1C-B34F-03F240B9EFAA}" type="sibTrans" cxnId="{F12465AB-B196-4692-A1E7-345B5ADFEB0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60B0ADF-0CFA-4F6B-84A9-9E8F161E42B0}">
      <dgm:prSet/>
      <dgm:spPr/>
      <dgm:t>
        <a:bodyPr/>
        <a:lstStyle/>
        <a:p>
          <a:r>
            <a:rPr lang="en-US" b="1">
              <a:solidFill>
                <a:schemeClr val="accent1">
                  <a:lumMod val="75000"/>
                </a:schemeClr>
              </a:solidFill>
            </a:rPr>
            <a:t>Dropout </a:t>
          </a:r>
          <a:r>
            <a:rPr lang="en-US"/>
            <a:t>– drops a fraction of the neurons in order to prevent overfitting</a:t>
          </a:r>
        </a:p>
      </dgm:t>
    </dgm:pt>
    <dgm:pt modelId="{BEE8F2D7-15A5-43AE-9EBD-764FCF704779}" type="parTrans" cxnId="{95486A2E-B9CC-45C1-99AC-07223B2B118B}">
      <dgm:prSet/>
      <dgm:spPr/>
      <dgm:t>
        <a:bodyPr/>
        <a:lstStyle/>
        <a:p>
          <a:endParaRPr lang="en-US"/>
        </a:p>
      </dgm:t>
    </dgm:pt>
    <dgm:pt modelId="{D4C0FD7F-3EC6-4421-8833-45FA318ACC62}" type="sibTrans" cxnId="{95486A2E-B9CC-45C1-99AC-07223B2B118B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37407D40-94B3-46C2-9026-D3E4E8FF8D13}" type="pres">
      <dgm:prSet presAssocID="{5A400242-9E06-4A5A-9B7E-165E00B7A72D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BC8DC4-253C-4104-A9A3-94CE8C362C8E}" type="pres">
      <dgm:prSet presAssocID="{DA493273-7761-43AB-A76E-C685D05EE6B7}" presName="compositeNode" presStyleCnt="0">
        <dgm:presLayoutVars>
          <dgm:bulletEnabled val="1"/>
        </dgm:presLayoutVars>
      </dgm:prSet>
      <dgm:spPr/>
    </dgm:pt>
    <dgm:pt modelId="{7B342526-8200-487E-8DA5-5F70826BA67C}" type="pres">
      <dgm:prSet presAssocID="{DA493273-7761-43AB-A76E-C685D05EE6B7}" presName="bgRect" presStyleLbl="alignNode1" presStyleIdx="0" presStyleCnt="5"/>
      <dgm:spPr/>
      <dgm:t>
        <a:bodyPr/>
        <a:lstStyle/>
        <a:p>
          <a:endParaRPr lang="en-US"/>
        </a:p>
      </dgm:t>
    </dgm:pt>
    <dgm:pt modelId="{1A8D76D6-029C-4FAD-88C9-8F017DD2163A}" type="pres">
      <dgm:prSet presAssocID="{A14ED7E4-3D96-40B7-9D7D-0B86556B0469}" presName="sibTransNodeRect" presStyleLbl="align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AFC37-F6FE-4615-AAFC-715B736802F2}" type="pres">
      <dgm:prSet presAssocID="{DA493273-7761-43AB-A76E-C685D05EE6B7}" presName="nodeRec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81CFF-D25E-4EA3-B78E-8FBD61096519}" type="pres">
      <dgm:prSet presAssocID="{A14ED7E4-3D96-40B7-9D7D-0B86556B0469}" presName="sibTrans" presStyleCnt="0"/>
      <dgm:spPr/>
    </dgm:pt>
    <dgm:pt modelId="{E3AAEDA8-F6FC-4FE4-AF21-310527CE1C78}" type="pres">
      <dgm:prSet presAssocID="{3A402253-C4A7-46DC-954F-BD85FED509D3}" presName="compositeNode" presStyleCnt="0">
        <dgm:presLayoutVars>
          <dgm:bulletEnabled val="1"/>
        </dgm:presLayoutVars>
      </dgm:prSet>
      <dgm:spPr/>
    </dgm:pt>
    <dgm:pt modelId="{4078237A-24FF-44A2-A1DA-464A1FB9678D}" type="pres">
      <dgm:prSet presAssocID="{3A402253-C4A7-46DC-954F-BD85FED509D3}" presName="bgRect" presStyleLbl="alignNode1" presStyleIdx="1" presStyleCnt="5"/>
      <dgm:spPr/>
      <dgm:t>
        <a:bodyPr/>
        <a:lstStyle/>
        <a:p>
          <a:endParaRPr lang="en-US"/>
        </a:p>
      </dgm:t>
    </dgm:pt>
    <dgm:pt modelId="{EA482D96-6588-4784-BA6A-30899D2CA5B4}" type="pres">
      <dgm:prSet presAssocID="{F8E0A118-7F29-48E3-9564-1BCF884D7CDD}" presName="sibTransNodeRect" presStyleLbl="align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F254F-94E9-4A2E-8E3D-E70ECD88838C}" type="pres">
      <dgm:prSet presAssocID="{3A402253-C4A7-46DC-954F-BD85FED509D3}" presName="nodeRec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CBCA8-7947-4F5C-9133-5DF5C76F8861}" type="pres">
      <dgm:prSet presAssocID="{F8E0A118-7F29-48E3-9564-1BCF884D7CDD}" presName="sibTrans" presStyleCnt="0"/>
      <dgm:spPr/>
    </dgm:pt>
    <dgm:pt modelId="{C5D0A33E-EA9C-4EE7-B694-5924E22626FB}" type="pres">
      <dgm:prSet presAssocID="{891AD7CC-2443-4F97-A32B-A3AC098C1B2A}" presName="compositeNode" presStyleCnt="0">
        <dgm:presLayoutVars>
          <dgm:bulletEnabled val="1"/>
        </dgm:presLayoutVars>
      </dgm:prSet>
      <dgm:spPr/>
    </dgm:pt>
    <dgm:pt modelId="{14D40583-B604-4D86-AC6B-D9E5A50008F9}" type="pres">
      <dgm:prSet presAssocID="{891AD7CC-2443-4F97-A32B-A3AC098C1B2A}" presName="bgRect" presStyleLbl="alignNode1" presStyleIdx="2" presStyleCnt="5"/>
      <dgm:spPr/>
      <dgm:t>
        <a:bodyPr/>
        <a:lstStyle/>
        <a:p>
          <a:endParaRPr lang="en-US"/>
        </a:p>
      </dgm:t>
    </dgm:pt>
    <dgm:pt modelId="{D824279D-79FF-4344-845C-B848F1F8CD2E}" type="pres">
      <dgm:prSet presAssocID="{E84CAB5D-681B-45D9-9635-1CE7485F0E3B}" presName="sibTransNodeRect" presStyleLbl="align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E6762-387F-44B1-B137-CDF0521DFA90}" type="pres">
      <dgm:prSet presAssocID="{891AD7CC-2443-4F97-A32B-A3AC098C1B2A}" presName="nodeRec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D9704-4B9F-4D8F-B972-F5608C49C111}" type="pres">
      <dgm:prSet presAssocID="{E84CAB5D-681B-45D9-9635-1CE7485F0E3B}" presName="sibTrans" presStyleCnt="0"/>
      <dgm:spPr/>
    </dgm:pt>
    <dgm:pt modelId="{715D9EEA-BB13-49FE-B78F-948CC9E2A9C0}" type="pres">
      <dgm:prSet presAssocID="{75504CCE-BE57-4B1D-833C-9187FF9B2412}" presName="compositeNode" presStyleCnt="0">
        <dgm:presLayoutVars>
          <dgm:bulletEnabled val="1"/>
        </dgm:presLayoutVars>
      </dgm:prSet>
      <dgm:spPr/>
    </dgm:pt>
    <dgm:pt modelId="{AE487E5A-BBF4-406C-811A-9E5AE721B4D4}" type="pres">
      <dgm:prSet presAssocID="{75504CCE-BE57-4B1D-833C-9187FF9B2412}" presName="bgRect" presStyleLbl="alignNode1" presStyleIdx="3" presStyleCnt="5"/>
      <dgm:spPr/>
      <dgm:t>
        <a:bodyPr/>
        <a:lstStyle/>
        <a:p>
          <a:endParaRPr lang="en-US"/>
        </a:p>
      </dgm:t>
    </dgm:pt>
    <dgm:pt modelId="{F938846E-D4ED-464C-9F28-069DF5D2851F}" type="pres">
      <dgm:prSet presAssocID="{614BAD2D-2EB8-4D1C-B34F-03F240B9EFAA}" presName="sibTransNodeRect" presStyleLbl="align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632E1-718D-4287-9569-1A8B411147D6}" type="pres">
      <dgm:prSet presAssocID="{75504CCE-BE57-4B1D-833C-9187FF9B2412}" presName="nodeRec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62CF9-6FD2-4A24-9BB2-B4BC78DD6597}" type="pres">
      <dgm:prSet presAssocID="{614BAD2D-2EB8-4D1C-B34F-03F240B9EFAA}" presName="sibTrans" presStyleCnt="0"/>
      <dgm:spPr/>
    </dgm:pt>
    <dgm:pt modelId="{0F625A3C-3740-4D1A-9E80-98FE779B4CF3}" type="pres">
      <dgm:prSet presAssocID="{960B0ADF-0CFA-4F6B-84A9-9E8F161E42B0}" presName="compositeNode" presStyleCnt="0">
        <dgm:presLayoutVars>
          <dgm:bulletEnabled val="1"/>
        </dgm:presLayoutVars>
      </dgm:prSet>
      <dgm:spPr/>
    </dgm:pt>
    <dgm:pt modelId="{BD2D12AF-9C9E-4B08-B6D4-6E53A1CAEDF9}" type="pres">
      <dgm:prSet presAssocID="{960B0ADF-0CFA-4F6B-84A9-9E8F161E42B0}" presName="bgRect" presStyleLbl="alignNode1" presStyleIdx="4" presStyleCnt="5"/>
      <dgm:spPr/>
      <dgm:t>
        <a:bodyPr/>
        <a:lstStyle/>
        <a:p>
          <a:endParaRPr lang="en-US"/>
        </a:p>
      </dgm:t>
    </dgm:pt>
    <dgm:pt modelId="{CC5C8129-EDDF-4E13-BD77-057A6817F80A}" type="pres">
      <dgm:prSet presAssocID="{D4C0FD7F-3EC6-4421-8833-45FA318ACC62}" presName="sibTransNodeRect" presStyleLbl="align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56AB1-CBDF-455A-ABF2-B55FB134A56B}" type="pres">
      <dgm:prSet presAssocID="{960B0ADF-0CFA-4F6B-84A9-9E8F161E42B0}" presName="nodeRec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D48EC2-0907-4D51-8305-310E631F3F06}" type="presOf" srcId="{75504CCE-BE57-4B1D-833C-9187FF9B2412}" destId="{CC5632E1-718D-4287-9569-1A8B411147D6}" srcOrd="1" destOrd="0" presId="urn:microsoft.com/office/officeart/2016/7/layout/LinearBlockProcessNumbered"/>
    <dgm:cxn modelId="{D9D96ED6-39F1-43EA-9AE8-4CAE535FD490}" type="presOf" srcId="{891AD7CC-2443-4F97-A32B-A3AC098C1B2A}" destId="{82FE6762-387F-44B1-B137-CDF0521DFA90}" srcOrd="1" destOrd="0" presId="urn:microsoft.com/office/officeart/2016/7/layout/LinearBlockProcessNumbered"/>
    <dgm:cxn modelId="{3BAA4E22-1B8F-477C-9706-4E598B493229}" type="presOf" srcId="{F8E0A118-7F29-48E3-9564-1BCF884D7CDD}" destId="{EA482D96-6588-4784-BA6A-30899D2CA5B4}" srcOrd="0" destOrd="0" presId="urn:microsoft.com/office/officeart/2016/7/layout/LinearBlockProcessNumbered"/>
    <dgm:cxn modelId="{286CE860-85B1-4E1D-82CC-70EDADA14742}" type="presOf" srcId="{3A402253-C4A7-46DC-954F-BD85FED509D3}" destId="{5E1F254F-94E9-4A2E-8E3D-E70ECD88838C}" srcOrd="1" destOrd="0" presId="urn:microsoft.com/office/officeart/2016/7/layout/LinearBlockProcessNumbered"/>
    <dgm:cxn modelId="{E314A736-86D6-4ED8-B088-6E7F78C36690}" srcId="{5A400242-9E06-4A5A-9B7E-165E00B7A72D}" destId="{DA493273-7761-43AB-A76E-C685D05EE6B7}" srcOrd="0" destOrd="0" parTransId="{A502FECE-422E-4310-ABC4-E2B0F79E498D}" sibTransId="{A14ED7E4-3D96-40B7-9D7D-0B86556B0469}"/>
    <dgm:cxn modelId="{44FA3FD1-DA97-40E1-BE98-353A672CC08D}" type="presOf" srcId="{960B0ADF-0CFA-4F6B-84A9-9E8F161E42B0}" destId="{BD2D12AF-9C9E-4B08-B6D4-6E53A1CAEDF9}" srcOrd="0" destOrd="0" presId="urn:microsoft.com/office/officeart/2016/7/layout/LinearBlockProcessNumbered"/>
    <dgm:cxn modelId="{9CDF2427-DE5A-4918-A0DA-F169E81C352F}" type="presOf" srcId="{3A402253-C4A7-46DC-954F-BD85FED509D3}" destId="{4078237A-24FF-44A2-A1DA-464A1FB9678D}" srcOrd="0" destOrd="0" presId="urn:microsoft.com/office/officeart/2016/7/layout/LinearBlockProcessNumbered"/>
    <dgm:cxn modelId="{57E8FA8E-1142-4B3D-857A-FFA59DFE0796}" srcId="{5A400242-9E06-4A5A-9B7E-165E00B7A72D}" destId="{891AD7CC-2443-4F97-A32B-A3AC098C1B2A}" srcOrd="2" destOrd="0" parTransId="{C3020623-892E-4BB6-BD84-80C457957D73}" sibTransId="{E84CAB5D-681B-45D9-9635-1CE7485F0E3B}"/>
    <dgm:cxn modelId="{29A373A0-69B5-42DA-BD05-5FD43B4BB2F9}" type="presOf" srcId="{75504CCE-BE57-4B1D-833C-9187FF9B2412}" destId="{AE487E5A-BBF4-406C-811A-9E5AE721B4D4}" srcOrd="0" destOrd="0" presId="urn:microsoft.com/office/officeart/2016/7/layout/LinearBlockProcessNumbered"/>
    <dgm:cxn modelId="{7EED3A5D-7D35-41B0-8D82-13AC15F3C95A}" type="presOf" srcId="{DA493273-7761-43AB-A76E-C685D05EE6B7}" destId="{1E5AFC37-F6FE-4615-AAFC-715B736802F2}" srcOrd="1" destOrd="0" presId="urn:microsoft.com/office/officeart/2016/7/layout/LinearBlockProcessNumbered"/>
    <dgm:cxn modelId="{4BF155FE-D925-4DAF-BF40-B85B057325F5}" srcId="{5A400242-9E06-4A5A-9B7E-165E00B7A72D}" destId="{3A402253-C4A7-46DC-954F-BD85FED509D3}" srcOrd="1" destOrd="0" parTransId="{8BCEF7FC-7C09-4561-A129-D838DCEF25FF}" sibTransId="{F8E0A118-7F29-48E3-9564-1BCF884D7CDD}"/>
    <dgm:cxn modelId="{7213998A-CEA5-4F8B-B14D-0DE029EAB47B}" type="presOf" srcId="{960B0ADF-0CFA-4F6B-84A9-9E8F161E42B0}" destId="{B0F56AB1-CBDF-455A-ABF2-B55FB134A56B}" srcOrd="1" destOrd="0" presId="urn:microsoft.com/office/officeart/2016/7/layout/LinearBlockProcessNumbered"/>
    <dgm:cxn modelId="{05EE3250-83DE-49DB-9A36-0A3CAB85EA03}" type="presOf" srcId="{A14ED7E4-3D96-40B7-9D7D-0B86556B0469}" destId="{1A8D76D6-029C-4FAD-88C9-8F017DD2163A}" srcOrd="0" destOrd="0" presId="urn:microsoft.com/office/officeart/2016/7/layout/LinearBlockProcessNumbered"/>
    <dgm:cxn modelId="{95486A2E-B9CC-45C1-99AC-07223B2B118B}" srcId="{5A400242-9E06-4A5A-9B7E-165E00B7A72D}" destId="{960B0ADF-0CFA-4F6B-84A9-9E8F161E42B0}" srcOrd="4" destOrd="0" parTransId="{BEE8F2D7-15A5-43AE-9EBD-764FCF704779}" sibTransId="{D4C0FD7F-3EC6-4421-8833-45FA318ACC62}"/>
    <dgm:cxn modelId="{59AA618E-4A12-4893-A878-1204D79087B8}" type="presOf" srcId="{D4C0FD7F-3EC6-4421-8833-45FA318ACC62}" destId="{CC5C8129-EDDF-4E13-BD77-057A6817F80A}" srcOrd="0" destOrd="0" presId="urn:microsoft.com/office/officeart/2016/7/layout/LinearBlockProcessNumbered"/>
    <dgm:cxn modelId="{49FFA441-CBB6-4277-9820-78BFAAACFBB8}" type="presOf" srcId="{DA493273-7761-43AB-A76E-C685D05EE6B7}" destId="{7B342526-8200-487E-8DA5-5F70826BA67C}" srcOrd="0" destOrd="0" presId="urn:microsoft.com/office/officeart/2016/7/layout/LinearBlockProcessNumbered"/>
    <dgm:cxn modelId="{D65AAA4C-CB03-4F5F-B93B-0A8738CEACF5}" type="presOf" srcId="{891AD7CC-2443-4F97-A32B-A3AC098C1B2A}" destId="{14D40583-B604-4D86-AC6B-D9E5A50008F9}" srcOrd="0" destOrd="0" presId="urn:microsoft.com/office/officeart/2016/7/layout/LinearBlockProcessNumbered"/>
    <dgm:cxn modelId="{6722BBCF-3767-4DC2-81A9-8A307A335356}" type="presOf" srcId="{E84CAB5D-681B-45D9-9635-1CE7485F0E3B}" destId="{D824279D-79FF-4344-845C-B848F1F8CD2E}" srcOrd="0" destOrd="0" presId="urn:microsoft.com/office/officeart/2016/7/layout/LinearBlockProcessNumbered"/>
    <dgm:cxn modelId="{048A866A-08D7-43F6-BE9B-0BDB7AB1FF8B}" type="presOf" srcId="{5A400242-9E06-4A5A-9B7E-165E00B7A72D}" destId="{37407D40-94B3-46C2-9026-D3E4E8FF8D13}" srcOrd="0" destOrd="0" presId="urn:microsoft.com/office/officeart/2016/7/layout/LinearBlockProcessNumbered"/>
    <dgm:cxn modelId="{92CE206F-C91B-4C23-888C-785F910B3CEE}" type="presOf" srcId="{614BAD2D-2EB8-4D1C-B34F-03F240B9EFAA}" destId="{F938846E-D4ED-464C-9F28-069DF5D2851F}" srcOrd="0" destOrd="0" presId="urn:microsoft.com/office/officeart/2016/7/layout/LinearBlockProcessNumbered"/>
    <dgm:cxn modelId="{F12465AB-B196-4692-A1E7-345B5ADFEB0B}" srcId="{5A400242-9E06-4A5A-9B7E-165E00B7A72D}" destId="{75504CCE-BE57-4B1D-833C-9187FF9B2412}" srcOrd="3" destOrd="0" parTransId="{89073020-E969-404E-89F7-8F6B11574856}" sibTransId="{614BAD2D-2EB8-4D1C-B34F-03F240B9EFAA}"/>
    <dgm:cxn modelId="{B821A358-A3CC-4B74-8B77-4869FA2075B7}" type="presParOf" srcId="{37407D40-94B3-46C2-9026-D3E4E8FF8D13}" destId="{22BC8DC4-253C-4104-A9A3-94CE8C362C8E}" srcOrd="0" destOrd="0" presId="urn:microsoft.com/office/officeart/2016/7/layout/LinearBlockProcessNumbered"/>
    <dgm:cxn modelId="{9E998AD6-EF35-49EB-A18A-BE5A10F2B41C}" type="presParOf" srcId="{22BC8DC4-253C-4104-A9A3-94CE8C362C8E}" destId="{7B342526-8200-487E-8DA5-5F70826BA67C}" srcOrd="0" destOrd="0" presId="urn:microsoft.com/office/officeart/2016/7/layout/LinearBlockProcessNumbered"/>
    <dgm:cxn modelId="{52B04771-EC36-4DEA-AC8F-1ABFD7CF067A}" type="presParOf" srcId="{22BC8DC4-253C-4104-A9A3-94CE8C362C8E}" destId="{1A8D76D6-029C-4FAD-88C9-8F017DD2163A}" srcOrd="1" destOrd="0" presId="urn:microsoft.com/office/officeart/2016/7/layout/LinearBlockProcessNumbered"/>
    <dgm:cxn modelId="{A48B4419-DC9D-404A-AB61-CDC73F37F396}" type="presParOf" srcId="{22BC8DC4-253C-4104-A9A3-94CE8C362C8E}" destId="{1E5AFC37-F6FE-4615-AAFC-715B736802F2}" srcOrd="2" destOrd="0" presId="urn:microsoft.com/office/officeart/2016/7/layout/LinearBlockProcessNumbered"/>
    <dgm:cxn modelId="{F75FFE13-0461-479F-A2EE-5C63FAAFD47A}" type="presParOf" srcId="{37407D40-94B3-46C2-9026-D3E4E8FF8D13}" destId="{7A781CFF-D25E-4EA3-B78E-8FBD61096519}" srcOrd="1" destOrd="0" presId="urn:microsoft.com/office/officeart/2016/7/layout/LinearBlockProcessNumbered"/>
    <dgm:cxn modelId="{EA7D53F2-99DE-4CC5-B9D1-22685508DFDA}" type="presParOf" srcId="{37407D40-94B3-46C2-9026-D3E4E8FF8D13}" destId="{E3AAEDA8-F6FC-4FE4-AF21-310527CE1C78}" srcOrd="2" destOrd="0" presId="urn:microsoft.com/office/officeart/2016/7/layout/LinearBlockProcessNumbered"/>
    <dgm:cxn modelId="{2D87F151-40C4-48F8-B9E0-15C126D4398F}" type="presParOf" srcId="{E3AAEDA8-F6FC-4FE4-AF21-310527CE1C78}" destId="{4078237A-24FF-44A2-A1DA-464A1FB9678D}" srcOrd="0" destOrd="0" presId="urn:microsoft.com/office/officeart/2016/7/layout/LinearBlockProcessNumbered"/>
    <dgm:cxn modelId="{063B153E-B29B-4819-8910-35D40139AF67}" type="presParOf" srcId="{E3AAEDA8-F6FC-4FE4-AF21-310527CE1C78}" destId="{EA482D96-6588-4784-BA6A-30899D2CA5B4}" srcOrd="1" destOrd="0" presId="urn:microsoft.com/office/officeart/2016/7/layout/LinearBlockProcessNumbered"/>
    <dgm:cxn modelId="{1D98956C-6D13-4B21-B8B7-53179EA4068A}" type="presParOf" srcId="{E3AAEDA8-F6FC-4FE4-AF21-310527CE1C78}" destId="{5E1F254F-94E9-4A2E-8E3D-E70ECD88838C}" srcOrd="2" destOrd="0" presId="urn:microsoft.com/office/officeart/2016/7/layout/LinearBlockProcessNumbered"/>
    <dgm:cxn modelId="{DBB9E885-CB41-44C3-97CF-7FF8A6F08EFB}" type="presParOf" srcId="{37407D40-94B3-46C2-9026-D3E4E8FF8D13}" destId="{1A4CBCA8-7947-4F5C-9133-5DF5C76F8861}" srcOrd="3" destOrd="0" presId="urn:microsoft.com/office/officeart/2016/7/layout/LinearBlockProcessNumbered"/>
    <dgm:cxn modelId="{A5F438A9-C690-4166-9AA5-C1D282B1C15A}" type="presParOf" srcId="{37407D40-94B3-46C2-9026-D3E4E8FF8D13}" destId="{C5D0A33E-EA9C-4EE7-B694-5924E22626FB}" srcOrd="4" destOrd="0" presId="urn:microsoft.com/office/officeart/2016/7/layout/LinearBlockProcessNumbered"/>
    <dgm:cxn modelId="{9509CA9F-5839-4CE8-B8B3-15326DCFEF9D}" type="presParOf" srcId="{C5D0A33E-EA9C-4EE7-B694-5924E22626FB}" destId="{14D40583-B604-4D86-AC6B-D9E5A50008F9}" srcOrd="0" destOrd="0" presId="urn:microsoft.com/office/officeart/2016/7/layout/LinearBlockProcessNumbered"/>
    <dgm:cxn modelId="{CD519D20-174D-4EB0-A75F-B6DC80BC9B7A}" type="presParOf" srcId="{C5D0A33E-EA9C-4EE7-B694-5924E22626FB}" destId="{D824279D-79FF-4344-845C-B848F1F8CD2E}" srcOrd="1" destOrd="0" presId="urn:microsoft.com/office/officeart/2016/7/layout/LinearBlockProcessNumbered"/>
    <dgm:cxn modelId="{297433D4-6300-4739-A9E7-ACF3ADFCE34F}" type="presParOf" srcId="{C5D0A33E-EA9C-4EE7-B694-5924E22626FB}" destId="{82FE6762-387F-44B1-B137-CDF0521DFA90}" srcOrd="2" destOrd="0" presId="urn:microsoft.com/office/officeart/2016/7/layout/LinearBlockProcessNumbered"/>
    <dgm:cxn modelId="{51CEC3F9-E4E6-4EE6-9262-60D54367E973}" type="presParOf" srcId="{37407D40-94B3-46C2-9026-D3E4E8FF8D13}" destId="{781D9704-4B9F-4D8F-B972-F5608C49C111}" srcOrd="5" destOrd="0" presId="urn:microsoft.com/office/officeart/2016/7/layout/LinearBlockProcessNumbered"/>
    <dgm:cxn modelId="{9CE6A7C8-EF36-4922-95AE-9DFEAB26D1D6}" type="presParOf" srcId="{37407D40-94B3-46C2-9026-D3E4E8FF8D13}" destId="{715D9EEA-BB13-49FE-B78F-948CC9E2A9C0}" srcOrd="6" destOrd="0" presId="urn:microsoft.com/office/officeart/2016/7/layout/LinearBlockProcessNumbered"/>
    <dgm:cxn modelId="{859BAF25-3A72-4276-88B1-827F214A9CC6}" type="presParOf" srcId="{715D9EEA-BB13-49FE-B78F-948CC9E2A9C0}" destId="{AE487E5A-BBF4-406C-811A-9E5AE721B4D4}" srcOrd="0" destOrd="0" presId="urn:microsoft.com/office/officeart/2016/7/layout/LinearBlockProcessNumbered"/>
    <dgm:cxn modelId="{6B7679F2-037E-4215-98E6-CD3FC9D7F15B}" type="presParOf" srcId="{715D9EEA-BB13-49FE-B78F-948CC9E2A9C0}" destId="{F938846E-D4ED-464C-9F28-069DF5D2851F}" srcOrd="1" destOrd="0" presId="urn:microsoft.com/office/officeart/2016/7/layout/LinearBlockProcessNumbered"/>
    <dgm:cxn modelId="{AC0A6638-A999-4AE7-AA79-028FCD0ECBF4}" type="presParOf" srcId="{715D9EEA-BB13-49FE-B78F-948CC9E2A9C0}" destId="{CC5632E1-718D-4287-9569-1A8B411147D6}" srcOrd="2" destOrd="0" presId="urn:microsoft.com/office/officeart/2016/7/layout/LinearBlockProcessNumbered"/>
    <dgm:cxn modelId="{7493D7AE-74E7-49A5-86C7-61F41D4C0995}" type="presParOf" srcId="{37407D40-94B3-46C2-9026-D3E4E8FF8D13}" destId="{6BB62CF9-6FD2-4A24-9BB2-B4BC78DD6597}" srcOrd="7" destOrd="0" presId="urn:microsoft.com/office/officeart/2016/7/layout/LinearBlockProcessNumbered"/>
    <dgm:cxn modelId="{ACD2B539-3236-44B1-B099-2223B543D0F8}" type="presParOf" srcId="{37407D40-94B3-46C2-9026-D3E4E8FF8D13}" destId="{0F625A3C-3740-4D1A-9E80-98FE779B4CF3}" srcOrd="8" destOrd="0" presId="urn:microsoft.com/office/officeart/2016/7/layout/LinearBlockProcessNumbered"/>
    <dgm:cxn modelId="{48FBF490-9D26-4DEB-A05E-424882A361BA}" type="presParOf" srcId="{0F625A3C-3740-4D1A-9E80-98FE779B4CF3}" destId="{BD2D12AF-9C9E-4B08-B6D4-6E53A1CAEDF9}" srcOrd="0" destOrd="0" presId="urn:microsoft.com/office/officeart/2016/7/layout/LinearBlockProcessNumbered"/>
    <dgm:cxn modelId="{E997A0CE-CE5D-404E-BEFA-124E649EA708}" type="presParOf" srcId="{0F625A3C-3740-4D1A-9E80-98FE779B4CF3}" destId="{CC5C8129-EDDF-4E13-BD77-057A6817F80A}" srcOrd="1" destOrd="0" presId="urn:microsoft.com/office/officeart/2016/7/layout/LinearBlockProcessNumbered"/>
    <dgm:cxn modelId="{44F55B05-A317-4BFE-B108-82ADCCF24657}" type="presParOf" srcId="{0F625A3C-3740-4D1A-9E80-98FE779B4CF3}" destId="{B0F56AB1-CBDF-455A-ABF2-B55FB134A56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400242-9E06-4A5A-9B7E-165E00B7A72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91AD7CC-2443-4F97-A32B-A3AC098C1B2A}">
      <dgm:prSet/>
      <dgm:spPr/>
      <dgm:t>
        <a:bodyPr/>
        <a:lstStyle/>
        <a:p>
          <a:pPr algn="l"/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EarlyStopping </a:t>
          </a:r>
          <a:r>
            <a:rPr lang="en-US">
              <a:latin typeface="Gill Sans MT" panose="020B0502020104020203"/>
            </a:rPr>
            <a:t>– </a:t>
          </a:r>
          <a:r>
            <a:rPr lang="en-US" b="0">
              <a:latin typeface="Gill Sans MT" panose="020B0502020104020203"/>
            </a:rPr>
            <a:t>halts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model's training once </a:t>
          </a:r>
          <a:r>
            <a:rPr lang="en-US"/>
            <a:t>the </a:t>
          </a:r>
          <a:r>
            <a:rPr lang="en-US">
              <a:latin typeface="Gill Sans MT" panose="020B0502020104020203"/>
            </a:rPr>
            <a:t>model performance stops improving on validation dataset</a:t>
          </a:r>
          <a:endParaRPr lang="en-US"/>
        </a:p>
      </dgm:t>
    </dgm:pt>
    <dgm:pt modelId="{C3020623-892E-4BB6-BD84-80C457957D73}" type="parTrans" cxnId="{57E8FA8E-1142-4B3D-857A-FFA59DFE0796}">
      <dgm:prSet/>
      <dgm:spPr/>
      <dgm:t>
        <a:bodyPr/>
        <a:lstStyle/>
        <a:p>
          <a:endParaRPr lang="en-US"/>
        </a:p>
      </dgm:t>
    </dgm:pt>
    <dgm:pt modelId="{E84CAB5D-681B-45D9-9635-1CE7485F0E3B}" type="sibTrans" cxnId="{57E8FA8E-1142-4B3D-857A-FFA59DFE079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189E961-3E9D-412A-B3D3-4C40E7B5117B}">
      <dgm:prSet phldr="0"/>
      <dgm:spPr/>
      <dgm:t>
        <a:bodyPr/>
        <a:lstStyle/>
        <a:p>
          <a:pPr algn="l" rtl="0"/>
          <a:r>
            <a:rPr lang="en-US" b="1" err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ReduceLROnPlateau</a:t>
          </a:r>
          <a:r>
            <a:rPr lang="en-US" b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>
              <a:latin typeface="Gill Sans MT" panose="020B0502020104020203"/>
            </a:rPr>
            <a:t>– reduces learning rate when a metric has stopped improving.</a:t>
          </a:r>
          <a:endParaRPr lang="en-US"/>
        </a:p>
      </dgm:t>
    </dgm:pt>
    <dgm:pt modelId="{1C73320B-4F49-4308-AA03-DE1CD7542634}" type="parTrans" cxnId="{5AFAB856-364C-45FA-BE6A-87A2BAB0A458}">
      <dgm:prSet/>
      <dgm:spPr/>
    </dgm:pt>
    <dgm:pt modelId="{132E6E54-775B-4F83-A402-DC61C443446B}" type="sibTrans" cxnId="{5AFAB856-364C-45FA-BE6A-87A2BAB0A45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7407D40-94B3-46C2-9026-D3E4E8FF8D13}" type="pres">
      <dgm:prSet presAssocID="{5A400242-9E06-4A5A-9B7E-165E00B7A72D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D0A33E-EA9C-4EE7-B694-5924E22626FB}" type="pres">
      <dgm:prSet presAssocID="{891AD7CC-2443-4F97-A32B-A3AC098C1B2A}" presName="compositeNode" presStyleCnt="0">
        <dgm:presLayoutVars>
          <dgm:bulletEnabled val="1"/>
        </dgm:presLayoutVars>
      </dgm:prSet>
      <dgm:spPr/>
    </dgm:pt>
    <dgm:pt modelId="{14D40583-B604-4D86-AC6B-D9E5A50008F9}" type="pres">
      <dgm:prSet presAssocID="{891AD7CC-2443-4F97-A32B-A3AC098C1B2A}" presName="bgRect" presStyleLbl="alignNode1" presStyleIdx="0" presStyleCnt="2"/>
      <dgm:spPr/>
      <dgm:t>
        <a:bodyPr/>
        <a:lstStyle/>
        <a:p>
          <a:endParaRPr lang="en-US"/>
        </a:p>
      </dgm:t>
    </dgm:pt>
    <dgm:pt modelId="{D824279D-79FF-4344-845C-B848F1F8CD2E}" type="pres">
      <dgm:prSet presAssocID="{E84CAB5D-681B-45D9-9635-1CE7485F0E3B}" presName="sibTransNodeRect" presStyleLbl="align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E6762-387F-44B1-B137-CDF0521DFA90}" type="pres">
      <dgm:prSet presAssocID="{891AD7CC-2443-4F97-A32B-A3AC098C1B2A}" presName="nodeRect" presStyleLbl="align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D9704-4B9F-4D8F-B972-F5608C49C111}" type="pres">
      <dgm:prSet presAssocID="{E84CAB5D-681B-45D9-9635-1CE7485F0E3B}" presName="sibTrans" presStyleCnt="0"/>
      <dgm:spPr/>
    </dgm:pt>
    <dgm:pt modelId="{588F7F3D-47D7-4CDF-B160-DE77C3B710F2}" type="pres">
      <dgm:prSet presAssocID="{0189E961-3E9D-412A-B3D3-4C40E7B5117B}" presName="compositeNode" presStyleCnt="0">
        <dgm:presLayoutVars>
          <dgm:bulletEnabled val="1"/>
        </dgm:presLayoutVars>
      </dgm:prSet>
      <dgm:spPr/>
    </dgm:pt>
    <dgm:pt modelId="{9F576092-E438-4A16-8C19-BB94F4BC0DC5}" type="pres">
      <dgm:prSet presAssocID="{0189E961-3E9D-412A-B3D3-4C40E7B5117B}" presName="bgRect" presStyleLbl="alignNode1" presStyleIdx="1" presStyleCnt="2"/>
      <dgm:spPr/>
      <dgm:t>
        <a:bodyPr/>
        <a:lstStyle/>
        <a:p>
          <a:endParaRPr lang="en-US"/>
        </a:p>
      </dgm:t>
    </dgm:pt>
    <dgm:pt modelId="{2BDE8D90-6C67-4334-83A6-4C3291D500A8}" type="pres">
      <dgm:prSet presAssocID="{132E6E54-775B-4F83-A402-DC61C443446B}" presName="sibTransNodeRect" presStyleLbl="align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AEB7F-771D-45D9-A695-6A1481DE28A6}" type="pres">
      <dgm:prSet presAssocID="{0189E961-3E9D-412A-B3D3-4C40E7B5117B}" presName="nodeRect" presStyleLbl="align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E8FA8E-1142-4B3D-857A-FFA59DFE0796}" srcId="{5A400242-9E06-4A5A-9B7E-165E00B7A72D}" destId="{891AD7CC-2443-4F97-A32B-A3AC098C1B2A}" srcOrd="0" destOrd="0" parTransId="{C3020623-892E-4BB6-BD84-80C457957D73}" sibTransId="{E84CAB5D-681B-45D9-9635-1CE7485F0E3B}"/>
    <dgm:cxn modelId="{9149A326-6F86-4DF5-8E92-B567A80A09BD}" type="presOf" srcId="{132E6E54-775B-4F83-A402-DC61C443446B}" destId="{2BDE8D90-6C67-4334-83A6-4C3291D500A8}" srcOrd="0" destOrd="0" presId="urn:microsoft.com/office/officeart/2016/7/layout/LinearBlockProcessNumbered"/>
    <dgm:cxn modelId="{FE64C12D-A7EB-438F-BB1B-2F8AFE435E1E}" type="presOf" srcId="{0189E961-3E9D-412A-B3D3-4C40E7B5117B}" destId="{D48AEB7F-771D-45D9-A695-6A1481DE28A6}" srcOrd="1" destOrd="0" presId="urn:microsoft.com/office/officeart/2016/7/layout/LinearBlockProcessNumbered"/>
    <dgm:cxn modelId="{048A866A-08D7-43F6-BE9B-0BDB7AB1FF8B}" type="presOf" srcId="{5A400242-9E06-4A5A-9B7E-165E00B7A72D}" destId="{37407D40-94B3-46C2-9026-D3E4E8FF8D13}" srcOrd="0" destOrd="0" presId="urn:microsoft.com/office/officeart/2016/7/layout/LinearBlockProcessNumbered"/>
    <dgm:cxn modelId="{7B576500-F6A6-46F1-9D9B-0B35B03263E8}" type="presOf" srcId="{891AD7CC-2443-4F97-A32B-A3AC098C1B2A}" destId="{82FE6762-387F-44B1-B137-CDF0521DFA90}" srcOrd="1" destOrd="0" presId="urn:microsoft.com/office/officeart/2016/7/layout/LinearBlockProcessNumbered"/>
    <dgm:cxn modelId="{67EC1BAC-B657-4B95-8D9B-C459D3D8B59F}" type="presOf" srcId="{E84CAB5D-681B-45D9-9635-1CE7485F0E3B}" destId="{D824279D-79FF-4344-845C-B848F1F8CD2E}" srcOrd="0" destOrd="0" presId="urn:microsoft.com/office/officeart/2016/7/layout/LinearBlockProcessNumbered"/>
    <dgm:cxn modelId="{9A7999B3-9FC1-44EC-887D-EB4CAD782DE8}" type="presOf" srcId="{891AD7CC-2443-4F97-A32B-A3AC098C1B2A}" destId="{14D40583-B604-4D86-AC6B-D9E5A50008F9}" srcOrd="0" destOrd="0" presId="urn:microsoft.com/office/officeart/2016/7/layout/LinearBlockProcessNumbered"/>
    <dgm:cxn modelId="{3A4288C8-0F72-49B3-97CC-779DE52CDA70}" type="presOf" srcId="{0189E961-3E9D-412A-B3D3-4C40E7B5117B}" destId="{9F576092-E438-4A16-8C19-BB94F4BC0DC5}" srcOrd="0" destOrd="0" presId="urn:microsoft.com/office/officeart/2016/7/layout/LinearBlockProcessNumbered"/>
    <dgm:cxn modelId="{5AFAB856-364C-45FA-BE6A-87A2BAB0A458}" srcId="{5A400242-9E06-4A5A-9B7E-165E00B7A72D}" destId="{0189E961-3E9D-412A-B3D3-4C40E7B5117B}" srcOrd="1" destOrd="0" parTransId="{1C73320B-4F49-4308-AA03-DE1CD7542634}" sibTransId="{132E6E54-775B-4F83-A402-DC61C443446B}"/>
    <dgm:cxn modelId="{9C53A9FB-77D4-47FA-8D9D-D476242D5322}" type="presParOf" srcId="{37407D40-94B3-46C2-9026-D3E4E8FF8D13}" destId="{C5D0A33E-EA9C-4EE7-B694-5924E22626FB}" srcOrd="0" destOrd="0" presId="urn:microsoft.com/office/officeart/2016/7/layout/LinearBlockProcessNumbered"/>
    <dgm:cxn modelId="{59B32D54-D115-484B-9962-5EA289EE5D3C}" type="presParOf" srcId="{C5D0A33E-EA9C-4EE7-B694-5924E22626FB}" destId="{14D40583-B604-4D86-AC6B-D9E5A50008F9}" srcOrd="0" destOrd="0" presId="urn:microsoft.com/office/officeart/2016/7/layout/LinearBlockProcessNumbered"/>
    <dgm:cxn modelId="{14AEEC96-87FB-465C-8890-06D56C197E84}" type="presParOf" srcId="{C5D0A33E-EA9C-4EE7-B694-5924E22626FB}" destId="{D824279D-79FF-4344-845C-B848F1F8CD2E}" srcOrd="1" destOrd="0" presId="urn:microsoft.com/office/officeart/2016/7/layout/LinearBlockProcessNumbered"/>
    <dgm:cxn modelId="{28F8443F-DF79-4C8E-9202-69E1472997D4}" type="presParOf" srcId="{C5D0A33E-EA9C-4EE7-B694-5924E22626FB}" destId="{82FE6762-387F-44B1-B137-CDF0521DFA90}" srcOrd="2" destOrd="0" presId="urn:microsoft.com/office/officeart/2016/7/layout/LinearBlockProcessNumbered"/>
    <dgm:cxn modelId="{370A5DA7-5072-4827-8E89-5C4C2D63F17C}" type="presParOf" srcId="{37407D40-94B3-46C2-9026-D3E4E8FF8D13}" destId="{781D9704-4B9F-4D8F-B972-F5608C49C111}" srcOrd="1" destOrd="0" presId="urn:microsoft.com/office/officeart/2016/7/layout/LinearBlockProcessNumbered"/>
    <dgm:cxn modelId="{41DB1021-3CED-4F5F-9C70-E3D64593D2AE}" type="presParOf" srcId="{37407D40-94B3-46C2-9026-D3E4E8FF8D13}" destId="{588F7F3D-47D7-4CDF-B160-DE77C3B710F2}" srcOrd="2" destOrd="0" presId="urn:microsoft.com/office/officeart/2016/7/layout/LinearBlockProcessNumbered"/>
    <dgm:cxn modelId="{E8B661CC-CB94-4C56-9737-5FC0512175C1}" type="presParOf" srcId="{588F7F3D-47D7-4CDF-B160-DE77C3B710F2}" destId="{9F576092-E438-4A16-8C19-BB94F4BC0DC5}" srcOrd="0" destOrd="0" presId="urn:microsoft.com/office/officeart/2016/7/layout/LinearBlockProcessNumbered"/>
    <dgm:cxn modelId="{DA42D77A-45B0-4E30-A34D-1BF16FEBFCDF}" type="presParOf" srcId="{588F7F3D-47D7-4CDF-B160-DE77C3B710F2}" destId="{2BDE8D90-6C67-4334-83A6-4C3291D500A8}" srcOrd="1" destOrd="0" presId="urn:microsoft.com/office/officeart/2016/7/layout/LinearBlockProcessNumbered"/>
    <dgm:cxn modelId="{D97B98D6-17A3-4664-AC63-CF3CE42C3240}" type="presParOf" srcId="{588F7F3D-47D7-4CDF-B160-DE77C3B710F2}" destId="{D48AEB7F-771D-45D9-A695-6A1481DE28A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Accuracy</a:t>
          </a:r>
          <a:endParaRPr lang="en-US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Loss</a:t>
          </a:r>
          <a:endParaRPr lang="en-US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Gill Sans MT" panose="020B0502020104020203"/>
            </a:rPr>
            <a:t>Confusion Matrix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DB2E54D-818E-4ABB-9773-6190E54C1183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Demo</a:t>
          </a:r>
          <a:endParaRPr lang="en-US"/>
        </a:p>
      </dgm:t>
    </dgm:pt>
    <dgm:pt modelId="{FFDEFC83-6285-47AD-BFC9-DCD79788F750}" type="parTrans" cxnId="{0882CA12-4D8A-4935-88E0-6BE15B6B5156}">
      <dgm:prSet/>
      <dgm:spPr/>
    </dgm:pt>
    <dgm:pt modelId="{98130C17-7E18-4A0A-A644-8F9B09FF5D65}" type="sibTrans" cxnId="{0882CA12-4D8A-4935-88E0-6BE15B6B5156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US"/>
        </a:p>
      </dgm:t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610221E1-941E-424C-A521-D263220FD4C2}" type="pres">
      <dgm:prSet presAssocID="{8DB2E54D-818E-4ABB-9773-6190E54C118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3C9EE-F2B3-4DD3-8B31-F4E578111051}" type="pres">
      <dgm:prSet presAssocID="{8DB2E54D-818E-4ABB-9773-6190E54C1183}" presName="accent_4" presStyleCnt="0"/>
      <dgm:spPr/>
    </dgm:pt>
    <dgm:pt modelId="{DFCCC72D-DBA4-4C05-9B54-80C8E6DDB194}" type="pres">
      <dgm:prSet presAssocID="{8DB2E54D-818E-4ABB-9773-6190E54C1183}" presName="accentRepeatNode" presStyleLbl="solidFgAcc1" presStyleIdx="3" presStyleCnt="4"/>
      <dgm:spPr/>
    </dgm:pt>
  </dgm:ptLst>
  <dgm:cxnLst>
    <dgm:cxn modelId="{09B52094-7E56-4009-BFF8-82459972B314}" type="presOf" srcId="{8DB2E54D-818E-4ABB-9773-6190E54C1183}" destId="{610221E1-941E-424C-A521-D263220FD4C2}" srcOrd="0" destOrd="0" presId="urn:microsoft.com/office/officeart/2008/layout/VerticalCurvedList"/>
    <dgm:cxn modelId="{AAAFFB33-1B69-456D-B79E-4F5D3F235641}" type="presOf" srcId="{5605D28D-2CE6-4513-8566-952984E21E14}" destId="{E131CE4A-9776-44F4-BC03-867682E21374}" srcOrd="0" destOrd="0" presId="urn:microsoft.com/office/officeart/2008/layout/VerticalCurvedList"/>
    <dgm:cxn modelId="{C5C19759-2377-4336-81DD-37528FDCE92C}" type="presOf" srcId="{CA077D98-8478-47EA-B6A9-99ACE60C64D4}" destId="{D79B43FC-100B-4A0D-A4D5-0D2D04B9906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0882CA12-4D8A-4935-88E0-6BE15B6B5156}" srcId="{7E5AA53B-3EEE-4DE4-BB81-9044890C2946}" destId="{8DB2E54D-818E-4ABB-9773-6190E54C1183}" srcOrd="3" destOrd="0" parTransId="{FFDEFC83-6285-47AD-BFC9-DCD79788F750}" sibTransId="{98130C17-7E18-4A0A-A644-8F9B09FF5D6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99A3997-3014-458E-A7BD-DC28554E1EF8}" type="presOf" srcId="{7E5AA53B-3EEE-4DE4-BB81-9044890C2946}" destId="{57806726-6E60-4ACC-9C1C-7DF9CC365A10}" srcOrd="0" destOrd="0" presId="urn:microsoft.com/office/officeart/2008/layout/VerticalCurvedList"/>
    <dgm:cxn modelId="{472AD52E-CCD7-402F-8E1B-C3C7B191EAD2}" type="presOf" srcId="{0BEF68B8-1228-47BB-83B5-7B9CD1E3F84E}" destId="{95DE6538-27BD-44AF-A1A8-CA8F6B10FDD2}" srcOrd="0" destOrd="0" presId="urn:microsoft.com/office/officeart/2008/layout/VerticalCurvedList"/>
    <dgm:cxn modelId="{E00094ED-D77D-4439-9FE0-578B853CF458}" type="presOf" srcId="{6750AC01-D39D-4F3A-9DC8-2A211EE986A2}" destId="{58319267-C71E-43C9-94E1-827D0616C7A7}" srcOrd="0" destOrd="0" presId="urn:microsoft.com/office/officeart/2008/layout/VerticalCurvedList"/>
    <dgm:cxn modelId="{121521A6-8555-44D2-83D9-07FFEC36B05A}" type="presParOf" srcId="{57806726-6E60-4ACC-9C1C-7DF9CC365A10}" destId="{90561C55-3C6E-4D53-85E1-2C50BCDDA392}" srcOrd="0" destOrd="0" presId="urn:microsoft.com/office/officeart/2008/layout/VerticalCurvedList"/>
    <dgm:cxn modelId="{B081BD79-298F-4C3D-9C6B-33A625A38700}" type="presParOf" srcId="{90561C55-3C6E-4D53-85E1-2C50BCDDA392}" destId="{B6CD42EC-5AD4-4004-AE5B-47EDA668DAA8}" srcOrd="0" destOrd="0" presId="urn:microsoft.com/office/officeart/2008/layout/VerticalCurvedList"/>
    <dgm:cxn modelId="{5C2A99B7-E091-481D-86DB-FA460741D537}" type="presParOf" srcId="{B6CD42EC-5AD4-4004-AE5B-47EDA668DAA8}" destId="{963B8EE3-40CC-4A0A-B420-D0BF920973CE}" srcOrd="0" destOrd="0" presId="urn:microsoft.com/office/officeart/2008/layout/VerticalCurvedList"/>
    <dgm:cxn modelId="{84EFD979-F98A-425B-8AB2-5C9A1F5B7CDA}" type="presParOf" srcId="{B6CD42EC-5AD4-4004-AE5B-47EDA668DAA8}" destId="{D79B43FC-100B-4A0D-A4D5-0D2D04B99064}" srcOrd="1" destOrd="0" presId="urn:microsoft.com/office/officeart/2008/layout/VerticalCurvedList"/>
    <dgm:cxn modelId="{FECDEB60-FA79-4EB4-BA84-094135096746}" type="presParOf" srcId="{B6CD42EC-5AD4-4004-AE5B-47EDA668DAA8}" destId="{3CAD8DA1-8D53-445C-ACE8-D8449E4F0F55}" srcOrd="2" destOrd="0" presId="urn:microsoft.com/office/officeart/2008/layout/VerticalCurvedList"/>
    <dgm:cxn modelId="{5E1FC151-4D18-41CA-95DB-687E6D3FD0DD}" type="presParOf" srcId="{B6CD42EC-5AD4-4004-AE5B-47EDA668DAA8}" destId="{429CABD1-4116-474B-81BF-735E2CA9DD00}" srcOrd="3" destOrd="0" presId="urn:microsoft.com/office/officeart/2008/layout/VerticalCurvedList"/>
    <dgm:cxn modelId="{D0945D15-68C7-41E6-A1BE-85EE63D724DC}" type="presParOf" srcId="{90561C55-3C6E-4D53-85E1-2C50BCDDA392}" destId="{58319267-C71E-43C9-94E1-827D0616C7A7}" srcOrd="1" destOrd="0" presId="urn:microsoft.com/office/officeart/2008/layout/VerticalCurvedList"/>
    <dgm:cxn modelId="{558DB246-E040-441B-A73D-A1AE2866A029}" type="presParOf" srcId="{90561C55-3C6E-4D53-85E1-2C50BCDDA392}" destId="{79F9B8A9-2412-4B74-84A9-69422DB81CDC}" srcOrd="2" destOrd="0" presId="urn:microsoft.com/office/officeart/2008/layout/VerticalCurvedList"/>
    <dgm:cxn modelId="{2B1EA718-1A68-4528-8A80-AA90EBDEA12D}" type="presParOf" srcId="{79F9B8A9-2412-4B74-84A9-69422DB81CDC}" destId="{07CB3071-D555-47DA-A36A-69EB91531FD8}" srcOrd="0" destOrd="0" presId="urn:microsoft.com/office/officeart/2008/layout/VerticalCurvedList"/>
    <dgm:cxn modelId="{03CED938-7D23-486C-BE6A-657705E85268}" type="presParOf" srcId="{90561C55-3C6E-4D53-85E1-2C50BCDDA392}" destId="{95DE6538-27BD-44AF-A1A8-CA8F6B10FDD2}" srcOrd="3" destOrd="0" presId="urn:microsoft.com/office/officeart/2008/layout/VerticalCurvedList"/>
    <dgm:cxn modelId="{1C6F5B97-D321-4EED-88C5-5F54E068AF13}" type="presParOf" srcId="{90561C55-3C6E-4D53-85E1-2C50BCDDA392}" destId="{312BDEE8-85BD-4F02-B35B-2CC8E701C98B}" srcOrd="4" destOrd="0" presId="urn:microsoft.com/office/officeart/2008/layout/VerticalCurvedList"/>
    <dgm:cxn modelId="{0066A31A-027C-480B-B329-E70E5467BD3D}" type="presParOf" srcId="{312BDEE8-85BD-4F02-B35B-2CC8E701C98B}" destId="{3F8116AC-FAC3-4E95-9865-93CCFEB191B9}" srcOrd="0" destOrd="0" presId="urn:microsoft.com/office/officeart/2008/layout/VerticalCurvedList"/>
    <dgm:cxn modelId="{83B8CFBF-1C70-4A73-B393-347875C8EFC1}" type="presParOf" srcId="{90561C55-3C6E-4D53-85E1-2C50BCDDA392}" destId="{E131CE4A-9776-44F4-BC03-867682E21374}" srcOrd="5" destOrd="0" presId="urn:microsoft.com/office/officeart/2008/layout/VerticalCurvedList"/>
    <dgm:cxn modelId="{AEABE527-1981-4198-AE56-EF44AC019BAF}" type="presParOf" srcId="{90561C55-3C6E-4D53-85E1-2C50BCDDA392}" destId="{AC9A216A-8375-48F9-A4E6-8E0B64C0209B}" srcOrd="6" destOrd="0" presId="urn:microsoft.com/office/officeart/2008/layout/VerticalCurvedList"/>
    <dgm:cxn modelId="{411688A6-F988-4B85-9705-6008B19084FD}" type="presParOf" srcId="{AC9A216A-8375-48F9-A4E6-8E0B64C0209B}" destId="{A965097E-32F1-4AB8-8C4E-2814A7596B2F}" srcOrd="0" destOrd="0" presId="urn:microsoft.com/office/officeart/2008/layout/VerticalCurvedList"/>
    <dgm:cxn modelId="{894F8BF1-F0BC-424A-810E-2674D2989299}" type="presParOf" srcId="{90561C55-3C6E-4D53-85E1-2C50BCDDA392}" destId="{610221E1-941E-424C-A521-D263220FD4C2}" srcOrd="7" destOrd="0" presId="urn:microsoft.com/office/officeart/2008/layout/VerticalCurvedList"/>
    <dgm:cxn modelId="{2D368928-46C2-4BB3-9240-4F7E9650CBDA}" type="presParOf" srcId="{90561C55-3C6E-4D53-85E1-2C50BCDDA392}" destId="{3A13C9EE-F2B3-4DD3-8B31-F4E578111051}" srcOrd="8" destOrd="0" presId="urn:microsoft.com/office/officeart/2008/layout/VerticalCurvedList"/>
    <dgm:cxn modelId="{B15F23BC-9ABA-4023-8CA8-4FC1E2735BAB}" type="presParOf" srcId="{3A13C9EE-F2B3-4DD3-8B31-F4E578111051}" destId="{DFCCC72D-DBA4-4C05-9B54-80C8E6DDB1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ACC49-096D-4D32-BAE6-03C0A0B4500E}">
      <dsp:nvSpPr>
        <dsp:cNvPr id="0" name=""/>
        <dsp:cNvSpPr/>
      </dsp:nvSpPr>
      <dsp:spPr>
        <a:xfrm>
          <a:off x="0" y="44980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CB994-BF4B-4089-BB46-AF50B7963CC0}">
      <dsp:nvSpPr>
        <dsp:cNvPr id="0" name=""/>
        <dsp:cNvSpPr/>
      </dsp:nvSpPr>
      <dsp:spPr>
        <a:xfrm>
          <a:off x="350618" y="66045"/>
          <a:ext cx="4908659" cy="7675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2600" kern="1200">
              <a:latin typeface="Gill Sans MT" panose="020B0502020104020203"/>
            </a:rPr>
            <a:t>Dataset</a:t>
          </a:r>
          <a:endParaRPr lang="en-US" sz="2600" kern="1200"/>
        </a:p>
      </dsp:txBody>
      <dsp:txXfrm>
        <a:off x="388085" y="103512"/>
        <a:ext cx="4833725" cy="692586"/>
      </dsp:txXfrm>
    </dsp:sp>
    <dsp:sp modelId="{30BB74FD-6134-45C3-AB39-819ACA4E7403}">
      <dsp:nvSpPr>
        <dsp:cNvPr id="0" name=""/>
        <dsp:cNvSpPr/>
      </dsp:nvSpPr>
      <dsp:spPr>
        <a:xfrm>
          <a:off x="0" y="162916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156131"/>
              <a:satOff val="-16878"/>
              <a:lumOff val="135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F5222-5157-4DB0-97E7-EBD2DF65EF87}">
      <dsp:nvSpPr>
        <dsp:cNvPr id="0" name=""/>
        <dsp:cNvSpPr/>
      </dsp:nvSpPr>
      <dsp:spPr>
        <a:xfrm>
          <a:off x="350618" y="1245405"/>
          <a:ext cx="4908659" cy="767520"/>
        </a:xfrm>
        <a:prstGeom prst="roundRect">
          <a:avLst/>
        </a:prstGeom>
        <a:solidFill>
          <a:schemeClr val="accent1">
            <a:shade val="80000"/>
            <a:hueOff val="156131"/>
            <a:satOff val="-16878"/>
            <a:lumOff val="135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Gill Sans MT" panose="020B0502020104020203"/>
            </a:rPr>
            <a:t>Data Augmentation</a:t>
          </a:r>
          <a:endParaRPr lang="en-US" sz="2600" kern="1200"/>
        </a:p>
      </dsp:txBody>
      <dsp:txXfrm>
        <a:off x="388085" y="1282872"/>
        <a:ext cx="4833725" cy="692586"/>
      </dsp:txXfrm>
    </dsp:sp>
    <dsp:sp modelId="{396AEC8E-CDC6-495F-80D6-102BE4B778C9}">
      <dsp:nvSpPr>
        <dsp:cNvPr id="0" name=""/>
        <dsp:cNvSpPr/>
      </dsp:nvSpPr>
      <dsp:spPr>
        <a:xfrm>
          <a:off x="0" y="280852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312261"/>
              <a:satOff val="-33755"/>
              <a:lumOff val="271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9C20B-3A40-4EBA-8AC5-D13637BD70BE}">
      <dsp:nvSpPr>
        <dsp:cNvPr id="0" name=""/>
        <dsp:cNvSpPr/>
      </dsp:nvSpPr>
      <dsp:spPr>
        <a:xfrm>
          <a:off x="350618" y="2424765"/>
          <a:ext cx="4908659" cy="767520"/>
        </a:xfrm>
        <a:prstGeom prst="roundRect">
          <a:avLst/>
        </a:prstGeom>
        <a:solidFill>
          <a:schemeClr val="accent1">
            <a:shade val="80000"/>
            <a:hueOff val="312261"/>
            <a:satOff val="-33755"/>
            <a:lumOff val="2718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Gill Sans MT" panose="020B0502020104020203"/>
            </a:rPr>
            <a:t>CNN</a:t>
          </a:r>
          <a:endParaRPr lang="en-US" sz="2600" kern="1200"/>
        </a:p>
      </dsp:txBody>
      <dsp:txXfrm>
        <a:off x="388085" y="2462232"/>
        <a:ext cx="4833725" cy="692586"/>
      </dsp:txXfrm>
    </dsp:sp>
    <dsp:sp modelId="{BDF59AA1-52C4-468C-A879-A952FB6F3160}">
      <dsp:nvSpPr>
        <dsp:cNvPr id="0" name=""/>
        <dsp:cNvSpPr/>
      </dsp:nvSpPr>
      <dsp:spPr>
        <a:xfrm>
          <a:off x="0" y="3987885"/>
          <a:ext cx="70123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shade val="80000"/>
              <a:hueOff val="468392"/>
              <a:satOff val="-50633"/>
              <a:lumOff val="407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B2474-597B-4825-9E79-6C30056BA325}">
      <dsp:nvSpPr>
        <dsp:cNvPr id="0" name=""/>
        <dsp:cNvSpPr/>
      </dsp:nvSpPr>
      <dsp:spPr>
        <a:xfrm>
          <a:off x="350618" y="3604125"/>
          <a:ext cx="4908659" cy="767520"/>
        </a:xfrm>
        <a:prstGeom prst="roundRect">
          <a:avLst/>
        </a:prstGeom>
        <a:solidFill>
          <a:schemeClr val="accent1">
            <a:shade val="80000"/>
            <a:hueOff val="468392"/>
            <a:satOff val="-50633"/>
            <a:lumOff val="4077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>
              <a:latin typeface="Gill Sans MT" panose="020B0502020104020203"/>
            </a:rPr>
            <a:t>Conclusions</a:t>
          </a:r>
        </a:p>
      </dsp:txBody>
      <dsp:txXfrm>
        <a:off x="388085" y="3641592"/>
        <a:ext cx="483372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08449-959B-48ED-9FE3-C9DF9ACA0229}">
      <dsp:nvSpPr>
        <dsp:cNvPr id="0" name=""/>
        <dsp:cNvSpPr/>
      </dsp:nvSpPr>
      <dsp:spPr>
        <a:xfrm>
          <a:off x="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59912-603B-4C8E-A81D-6A489BA41E3F}">
      <dsp:nvSpPr>
        <dsp:cNvPr id="0" name=""/>
        <dsp:cNvSpPr/>
      </dsp:nvSpPr>
      <dsp:spPr>
        <a:xfrm>
          <a:off x="344685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>
              <a:latin typeface="Gill Sans MT" panose="020B0502020104020203"/>
            </a:rPr>
            <a:t>Convolutional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- </a:t>
          </a:r>
          <a:r>
            <a:rPr lang="en-US" sz="2000" kern="1200"/>
            <a:t>extracts features from a source image </a:t>
          </a:r>
          <a:r>
            <a:rPr lang="en-US" sz="2000" kern="1200">
              <a:latin typeface="Gill Sans MT" panose="020B0502020104020203"/>
            </a:rPr>
            <a:t>and</a:t>
          </a:r>
          <a:r>
            <a:rPr lang="en-US" sz="2000" kern="1200"/>
            <a:t> can help the machine to learn specific characteristics of an image.</a:t>
          </a:r>
        </a:p>
      </dsp:txBody>
      <dsp:txXfrm>
        <a:off x="402381" y="1075600"/>
        <a:ext cx="2986781" cy="1854488"/>
      </dsp:txXfrm>
    </dsp:sp>
    <dsp:sp modelId="{0DFCCD1C-DF75-4C7F-B2C4-F5182E3F7C8E}">
      <dsp:nvSpPr>
        <dsp:cNvPr id="0" name=""/>
        <dsp:cNvSpPr/>
      </dsp:nvSpPr>
      <dsp:spPr>
        <a:xfrm>
          <a:off x="3791545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C6E5B-466A-4C90-A31B-C8B1C208DBD7}">
      <dsp:nvSpPr>
        <dsp:cNvPr id="0" name=""/>
        <dsp:cNvSpPr/>
      </dsp:nvSpPr>
      <dsp:spPr>
        <a:xfrm>
          <a:off x="4136231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>
              <a:latin typeface="Gill Sans MT" panose="020B0502020104020203"/>
            </a:rPr>
            <a:t>Pooling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(Flatten Layer) - </a:t>
          </a:r>
          <a:r>
            <a:rPr lang="en-US" sz="2000" kern="1200"/>
            <a:t>reduces the image dimensionality without losing important features or patterns.</a:t>
          </a:r>
        </a:p>
      </dsp:txBody>
      <dsp:txXfrm>
        <a:off x="4193927" y="1075600"/>
        <a:ext cx="2986781" cy="1854488"/>
      </dsp:txXfrm>
    </dsp:sp>
    <dsp:sp modelId="{2D06B1FD-9FEF-4AD9-B1E4-9F84BD4CA96E}">
      <dsp:nvSpPr>
        <dsp:cNvPr id="0" name=""/>
        <dsp:cNvSpPr/>
      </dsp:nvSpPr>
      <dsp:spPr>
        <a:xfrm>
          <a:off x="7583090" y="690453"/>
          <a:ext cx="3102173" cy="1969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ECB6C-32E3-48A7-933A-640159DEA617}">
      <dsp:nvSpPr>
        <dsp:cNvPr id="0" name=""/>
        <dsp:cNvSpPr/>
      </dsp:nvSpPr>
      <dsp:spPr>
        <a:xfrm>
          <a:off x="7927776" y="1017904"/>
          <a:ext cx="3102173" cy="1969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>
              <a:latin typeface="Gill Sans MT" panose="020B0502020104020203"/>
            </a:rPr>
            <a:t>Fully</a:t>
          </a:r>
          <a:r>
            <a:rPr lang="en-US" sz="2000" b="1" kern="1200"/>
            <a:t> </a:t>
          </a:r>
          <a:r>
            <a:rPr lang="en-US" sz="2000" b="1" kern="1200">
              <a:latin typeface="Gill Sans MT" panose="020B0502020104020203"/>
            </a:rPr>
            <a:t>Connected</a:t>
          </a:r>
          <a:r>
            <a:rPr lang="en-US" sz="2000" kern="1200"/>
            <a:t> </a:t>
          </a:r>
          <a:r>
            <a:rPr lang="en-US" sz="2000" b="1" kern="1200">
              <a:latin typeface="Gill Sans MT" panose="020B0502020104020203"/>
            </a:rPr>
            <a:t>Layer</a:t>
          </a:r>
          <a:r>
            <a:rPr lang="en-US" sz="2000" b="1" kern="1200"/>
            <a:t> </a:t>
          </a:r>
          <a:r>
            <a:rPr lang="en-US" sz="2000" kern="1200">
              <a:latin typeface="Gill Sans MT" panose="020B0502020104020203"/>
            </a:rPr>
            <a:t>(Dense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Layer)</a:t>
          </a:r>
          <a:r>
            <a:rPr lang="en-US" sz="2000" kern="1200"/>
            <a:t> </a:t>
          </a:r>
          <a:r>
            <a:rPr lang="en-US" sz="2000" kern="1200">
              <a:latin typeface="Gill Sans MT" panose="020B0502020104020203"/>
            </a:rPr>
            <a:t>-  </a:t>
          </a:r>
          <a:r>
            <a:rPr lang="en-US" sz="2000" kern="1200"/>
            <a:t>the </a:t>
          </a:r>
          <a:r>
            <a:rPr lang="en-US" sz="2000" kern="1200">
              <a:latin typeface="Gill Sans MT" panose="020B0502020104020203"/>
            </a:rPr>
            <a:t>output</a:t>
          </a:r>
          <a:r>
            <a:rPr lang="en-US" sz="2000" kern="1200"/>
            <a:t> of the convolutional layers </a:t>
          </a:r>
          <a:r>
            <a:rPr lang="en-US" sz="2000" kern="1200">
              <a:latin typeface="Gill Sans MT" panose="020B0502020104020203"/>
            </a:rPr>
            <a:t>is fed</a:t>
          </a:r>
          <a:r>
            <a:rPr lang="en-US" sz="2000" kern="1200"/>
            <a:t> through one or more neural layers to generate a prediction</a:t>
          </a:r>
          <a:endParaRPr lang="en-US" sz="2000" kern="1200">
            <a:latin typeface="Gill Sans MT" panose="020B0502020104020203"/>
          </a:endParaRPr>
        </a:p>
      </dsp:txBody>
      <dsp:txXfrm>
        <a:off x="7985472" y="1075600"/>
        <a:ext cx="2986781" cy="1854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2526-8200-487E-8DA5-5F70826BA67C}">
      <dsp:nvSpPr>
        <dsp:cNvPr id="0" name=""/>
        <dsp:cNvSpPr/>
      </dsp:nvSpPr>
      <dsp:spPr>
        <a:xfrm>
          <a:off x="5264" y="164851"/>
          <a:ext cx="1645655" cy="19747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Flatten (Pooling Layer)</a:t>
          </a:r>
          <a:r>
            <a:rPr lang="en-US" sz="1100" b="1" kern="1200"/>
            <a:t> </a:t>
          </a:r>
          <a:r>
            <a:rPr lang="en-US" sz="1100" kern="1200"/>
            <a:t>- Flattens the input from matrix to vector and does not affect the batch size</a:t>
          </a:r>
        </a:p>
      </dsp:txBody>
      <dsp:txXfrm>
        <a:off x="5264" y="954766"/>
        <a:ext cx="1645655" cy="1184871"/>
      </dsp:txXfrm>
    </dsp:sp>
    <dsp:sp modelId="{1A8D76D6-029C-4FAD-88C9-8F017DD2163A}">
      <dsp:nvSpPr>
        <dsp:cNvPr id="0" name=""/>
        <dsp:cNvSpPr/>
      </dsp:nvSpPr>
      <dsp:spPr>
        <a:xfrm>
          <a:off x="5264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01</a:t>
          </a:r>
        </a:p>
      </dsp:txBody>
      <dsp:txXfrm>
        <a:off x="5264" y="164851"/>
        <a:ext cx="1645655" cy="789914"/>
      </dsp:txXfrm>
    </dsp:sp>
    <dsp:sp modelId="{4078237A-24FF-44A2-A1DA-464A1FB9678D}">
      <dsp:nvSpPr>
        <dsp:cNvPr id="0" name=""/>
        <dsp:cNvSpPr/>
      </dsp:nvSpPr>
      <dsp:spPr>
        <a:xfrm>
          <a:off x="1782572" y="164851"/>
          <a:ext cx="1645655" cy="19747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Dense (Fully Connected Layer)</a:t>
          </a:r>
          <a:r>
            <a:rPr lang="en-US" sz="1100" kern="1200"/>
            <a:t> - Each input node is connected to each output node.</a:t>
          </a:r>
        </a:p>
      </dsp:txBody>
      <dsp:txXfrm>
        <a:off x="1782572" y="954766"/>
        <a:ext cx="1645655" cy="1184871"/>
      </dsp:txXfrm>
    </dsp:sp>
    <dsp:sp modelId="{EA482D96-6588-4784-BA6A-30899D2CA5B4}">
      <dsp:nvSpPr>
        <dsp:cNvPr id="0" name=""/>
        <dsp:cNvSpPr/>
      </dsp:nvSpPr>
      <dsp:spPr>
        <a:xfrm>
          <a:off x="1782572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02</a:t>
          </a:r>
        </a:p>
      </dsp:txBody>
      <dsp:txXfrm>
        <a:off x="1782572" y="164851"/>
        <a:ext cx="1645655" cy="789914"/>
      </dsp:txXfrm>
    </dsp:sp>
    <dsp:sp modelId="{14D40583-B604-4D86-AC6B-D9E5A50008F9}">
      <dsp:nvSpPr>
        <dsp:cNvPr id="0" name=""/>
        <dsp:cNvSpPr/>
      </dsp:nvSpPr>
      <dsp:spPr>
        <a:xfrm>
          <a:off x="3559879" y="164851"/>
          <a:ext cx="1645655" cy="19747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Batch Normalization</a:t>
          </a:r>
          <a:r>
            <a:rPr lang="en-US" sz="1100" b="1" kern="1200"/>
            <a:t> </a:t>
          </a:r>
          <a:r>
            <a:rPr lang="en-US" sz="1100" kern="1200"/>
            <a:t>- Normalize the activations of the previous layer at each batch</a:t>
          </a:r>
        </a:p>
      </dsp:txBody>
      <dsp:txXfrm>
        <a:off x="3559879" y="954766"/>
        <a:ext cx="1645655" cy="1184871"/>
      </dsp:txXfrm>
    </dsp:sp>
    <dsp:sp modelId="{D824279D-79FF-4344-845C-B848F1F8CD2E}">
      <dsp:nvSpPr>
        <dsp:cNvPr id="0" name=""/>
        <dsp:cNvSpPr/>
      </dsp:nvSpPr>
      <dsp:spPr>
        <a:xfrm>
          <a:off x="3559879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03</a:t>
          </a:r>
        </a:p>
      </dsp:txBody>
      <dsp:txXfrm>
        <a:off x="3559879" y="164851"/>
        <a:ext cx="1645655" cy="789914"/>
      </dsp:txXfrm>
    </dsp:sp>
    <dsp:sp modelId="{AE487E5A-BBF4-406C-811A-9E5AE721B4D4}">
      <dsp:nvSpPr>
        <dsp:cNvPr id="0" name=""/>
        <dsp:cNvSpPr/>
      </dsp:nvSpPr>
      <dsp:spPr>
        <a:xfrm>
          <a:off x="5337187" y="164851"/>
          <a:ext cx="1645655" cy="19747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Activation</a:t>
          </a:r>
          <a:r>
            <a:rPr lang="en-US" sz="1100" b="0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sz="1100" b="0" kern="1200">
              <a:latin typeface="Gill Sans MT" panose="020B0502020104020203"/>
            </a:rPr>
            <a:t>- ReLu</a:t>
          </a:r>
          <a:endParaRPr lang="en-US" sz="1100" b="0" kern="1200"/>
        </a:p>
      </dsp:txBody>
      <dsp:txXfrm>
        <a:off x="5337187" y="954766"/>
        <a:ext cx="1645655" cy="1184871"/>
      </dsp:txXfrm>
    </dsp:sp>
    <dsp:sp modelId="{F938846E-D4ED-464C-9F28-069DF5D2851F}">
      <dsp:nvSpPr>
        <dsp:cNvPr id="0" name=""/>
        <dsp:cNvSpPr/>
      </dsp:nvSpPr>
      <dsp:spPr>
        <a:xfrm>
          <a:off x="5337187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04</a:t>
          </a:r>
        </a:p>
      </dsp:txBody>
      <dsp:txXfrm>
        <a:off x="5337187" y="164851"/>
        <a:ext cx="1645655" cy="789914"/>
      </dsp:txXfrm>
    </dsp:sp>
    <dsp:sp modelId="{BD2D12AF-9C9E-4B08-B6D4-6E53A1CAEDF9}">
      <dsp:nvSpPr>
        <dsp:cNvPr id="0" name=""/>
        <dsp:cNvSpPr/>
      </dsp:nvSpPr>
      <dsp:spPr>
        <a:xfrm>
          <a:off x="7114495" y="164851"/>
          <a:ext cx="1645655" cy="19747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0" rIns="162554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</a:rPr>
            <a:t>Dropout </a:t>
          </a:r>
          <a:r>
            <a:rPr lang="en-US" sz="1100" kern="1200"/>
            <a:t>– drops a fraction of the neurons in order to prevent overfitting</a:t>
          </a:r>
        </a:p>
      </dsp:txBody>
      <dsp:txXfrm>
        <a:off x="7114495" y="954766"/>
        <a:ext cx="1645655" cy="1184871"/>
      </dsp:txXfrm>
    </dsp:sp>
    <dsp:sp modelId="{CC5C8129-EDDF-4E13-BD77-057A6817F80A}">
      <dsp:nvSpPr>
        <dsp:cNvPr id="0" name=""/>
        <dsp:cNvSpPr/>
      </dsp:nvSpPr>
      <dsp:spPr>
        <a:xfrm>
          <a:off x="7114495" y="164851"/>
          <a:ext cx="1645655" cy="78991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554" tIns="165100" rIns="162554" bIns="16510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05</a:t>
          </a:r>
        </a:p>
      </dsp:txBody>
      <dsp:txXfrm>
        <a:off x="7114495" y="164851"/>
        <a:ext cx="1645655" cy="7899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40583-B604-4D86-AC6B-D9E5A50008F9}">
      <dsp:nvSpPr>
        <dsp:cNvPr id="0" name=""/>
        <dsp:cNvSpPr/>
      </dsp:nvSpPr>
      <dsp:spPr>
        <a:xfrm>
          <a:off x="3010" y="0"/>
          <a:ext cx="4629190" cy="10058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0" rIns="457261" bIns="3302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EarlyStopping </a:t>
          </a:r>
          <a:r>
            <a:rPr lang="en-US" sz="1100" kern="1200">
              <a:latin typeface="Gill Sans MT" panose="020B0502020104020203"/>
            </a:rPr>
            <a:t>– </a:t>
          </a:r>
          <a:r>
            <a:rPr lang="en-US" sz="1100" b="0" kern="1200">
              <a:latin typeface="Gill Sans MT" panose="020B0502020104020203"/>
            </a:rPr>
            <a:t>halts </a:t>
          </a:r>
          <a:r>
            <a:rPr lang="en-US" sz="1100" kern="1200"/>
            <a:t>the </a:t>
          </a:r>
          <a:r>
            <a:rPr lang="en-US" sz="1100" kern="1200">
              <a:latin typeface="Gill Sans MT" panose="020B0502020104020203"/>
            </a:rPr>
            <a:t>model's training once </a:t>
          </a:r>
          <a:r>
            <a:rPr lang="en-US" sz="1100" kern="1200"/>
            <a:t>the </a:t>
          </a:r>
          <a:r>
            <a:rPr lang="en-US" sz="1100" kern="1200">
              <a:latin typeface="Gill Sans MT" panose="020B0502020104020203"/>
            </a:rPr>
            <a:t>model performance stops improving on validation dataset</a:t>
          </a:r>
          <a:endParaRPr lang="en-US" sz="1100" kern="1200"/>
        </a:p>
      </dsp:txBody>
      <dsp:txXfrm>
        <a:off x="3010" y="402348"/>
        <a:ext cx="4629190" cy="603522"/>
      </dsp:txXfrm>
    </dsp:sp>
    <dsp:sp modelId="{D824279D-79FF-4344-845C-B848F1F8CD2E}">
      <dsp:nvSpPr>
        <dsp:cNvPr id="0" name=""/>
        <dsp:cNvSpPr/>
      </dsp:nvSpPr>
      <dsp:spPr>
        <a:xfrm>
          <a:off x="3010" y="0"/>
          <a:ext cx="4629190" cy="402348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165100" rIns="457261" bIns="16510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01</a:t>
          </a:r>
        </a:p>
      </dsp:txBody>
      <dsp:txXfrm>
        <a:off x="3010" y="0"/>
        <a:ext cx="4629190" cy="402348"/>
      </dsp:txXfrm>
    </dsp:sp>
    <dsp:sp modelId="{9F576092-E438-4A16-8C19-BB94F4BC0DC5}">
      <dsp:nvSpPr>
        <dsp:cNvPr id="0" name=""/>
        <dsp:cNvSpPr/>
      </dsp:nvSpPr>
      <dsp:spPr>
        <a:xfrm>
          <a:off x="5002536" y="0"/>
          <a:ext cx="4629190" cy="10058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0" rIns="457261" bIns="33020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err="1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ReduceLROnPlateau</a:t>
          </a:r>
          <a:r>
            <a:rPr lang="en-US" sz="1100" b="1" kern="1200">
              <a:solidFill>
                <a:schemeClr val="accent1">
                  <a:lumMod val="75000"/>
                </a:schemeClr>
              </a:solidFill>
              <a:latin typeface="Gill Sans MT" panose="020B0502020104020203"/>
            </a:rPr>
            <a:t> </a:t>
          </a:r>
          <a:r>
            <a:rPr lang="en-US" sz="1100" kern="1200">
              <a:latin typeface="Gill Sans MT" panose="020B0502020104020203"/>
            </a:rPr>
            <a:t>– reduces learning rate when a metric has stopped improving.</a:t>
          </a:r>
          <a:endParaRPr lang="en-US" sz="1100" kern="1200"/>
        </a:p>
      </dsp:txBody>
      <dsp:txXfrm>
        <a:off x="5002536" y="402348"/>
        <a:ext cx="4629190" cy="603522"/>
      </dsp:txXfrm>
    </dsp:sp>
    <dsp:sp modelId="{2BDE8D90-6C67-4334-83A6-4C3291D500A8}">
      <dsp:nvSpPr>
        <dsp:cNvPr id="0" name=""/>
        <dsp:cNvSpPr/>
      </dsp:nvSpPr>
      <dsp:spPr>
        <a:xfrm>
          <a:off x="5002536" y="0"/>
          <a:ext cx="4629190" cy="402348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61" tIns="165100" rIns="457261" bIns="16510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02</a:t>
          </a:r>
        </a:p>
      </dsp:txBody>
      <dsp:txXfrm>
        <a:off x="5002536" y="0"/>
        <a:ext cx="4629190" cy="4023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Gill Sans MT" panose="020B0502020104020203"/>
            </a:rPr>
            <a:t>Accuracy</a:t>
          </a:r>
          <a:endParaRPr lang="en-US" sz="2700" kern="120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156131"/>
                <a:satOff val="-16878"/>
                <a:lumOff val="13591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156131"/>
                <a:satOff val="-16878"/>
                <a:lumOff val="1359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Gill Sans MT" panose="020B0502020104020203"/>
            </a:rPr>
            <a:t>Loss</a:t>
          </a:r>
          <a:endParaRPr lang="en-US" sz="2700" kern="120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156131"/>
              <a:satOff val="-16878"/>
              <a:lumOff val="135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312261"/>
                <a:satOff val="-33755"/>
                <a:lumOff val="27181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312261"/>
                <a:satOff val="-33755"/>
                <a:lumOff val="2718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Gill Sans MT" panose="020B0502020104020203"/>
            </a:rPr>
            <a:t>Confusion Matrix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312261"/>
              <a:satOff val="-33755"/>
              <a:lumOff val="271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0221E1-941E-424C-A521-D263220FD4C2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468392"/>
                <a:satOff val="-50633"/>
                <a:lumOff val="40772"/>
                <a:alphaOff val="0"/>
                <a:tint val="98000"/>
                <a:lumMod val="110000"/>
              </a:schemeClr>
            </a:gs>
            <a:gs pos="84000">
              <a:schemeClr val="accent1">
                <a:shade val="80000"/>
                <a:hueOff val="468392"/>
                <a:satOff val="-50633"/>
                <a:lumOff val="4077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>
              <a:latin typeface="Gill Sans MT" panose="020B0502020104020203"/>
            </a:rPr>
            <a:t>Demo</a:t>
          </a:r>
          <a:endParaRPr lang="en-US" sz="2700" kern="1200"/>
        </a:p>
      </dsp:txBody>
      <dsp:txXfrm>
        <a:off x="404618" y="2741666"/>
        <a:ext cx="6402340" cy="548276"/>
      </dsp:txXfrm>
    </dsp:sp>
    <dsp:sp modelId="{DFCCC72D-DBA4-4C05-9B54-80C8E6DDB194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shade val="80000"/>
              <a:hueOff val="468392"/>
              <a:satOff val="-50633"/>
              <a:lumOff val="407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xmlns="" id="{1858541D-2420-42BA-AE82-6F4C2C9532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xmlns="" id="{78305D22-9D29-496C-9D4A-9ED19F72DA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A27040C2-2DE8-458B-B7BC-1ED5AE84A7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199BD303-D1E8-4AF0-AB64-E765E7F09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13A7C3E-79D5-4261-ACEF-01D0DA633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198D765-9CF7-454B-A89D-67139D11E2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Artist Identification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476099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using Convolutional Neural Networks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4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xmlns="" id="{6B0C2558-DCB0-49B8-8A8C-17FF92636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4" r="-1" b="2177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6D26A4-4A20-4794-8879-C23D941E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Layers</a:t>
            </a:r>
          </a:p>
        </p:txBody>
      </p:sp>
      <p:graphicFrame>
        <p:nvGraphicFramePr>
          <p:cNvPr id="18" name="Content Placeholder 15">
            <a:extLst>
              <a:ext uri="{FF2B5EF4-FFF2-40B4-BE49-F238E27FC236}">
                <a16:creationId xmlns:a16="http://schemas.microsoft.com/office/drawing/2014/main" xmlns="" id="{FF533693-637F-4668-87C9-D44C7B25B9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916147"/>
              </p:ext>
            </p:extLst>
          </p:nvPr>
        </p:nvGraphicFramePr>
        <p:xfrm>
          <a:off x="1707926" y="1719732"/>
          <a:ext cx="8765415" cy="230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4" name="Rectangle 543">
            <a:extLst>
              <a:ext uri="{FF2B5EF4-FFF2-40B4-BE49-F238E27FC236}">
                <a16:creationId xmlns:a16="http://schemas.microsoft.com/office/drawing/2014/main" xmlns="" id="{45F17B18-0390-40CB-A086-A6844357C76D}"/>
              </a:ext>
            </a:extLst>
          </p:cNvPr>
          <p:cNvSpPr/>
          <p:nvPr/>
        </p:nvSpPr>
        <p:spPr>
          <a:xfrm>
            <a:off x="422856" y="5279264"/>
            <a:ext cx="11344139" cy="1244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Title 1">
            <a:extLst>
              <a:ext uri="{FF2B5EF4-FFF2-40B4-BE49-F238E27FC236}">
                <a16:creationId xmlns:a16="http://schemas.microsoft.com/office/drawing/2014/main" xmlns="" id="{C05970D3-5AC1-494B-BE42-C299AB79DA92}"/>
              </a:ext>
            </a:extLst>
          </p:cNvPr>
          <p:cNvSpPr txBox="1">
            <a:spLocks/>
          </p:cNvSpPr>
          <p:nvPr/>
        </p:nvSpPr>
        <p:spPr>
          <a:xfrm>
            <a:off x="7312551" y="5346735"/>
            <a:ext cx="4300405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/>
              <a:t>Callbacks</a:t>
            </a:r>
          </a:p>
        </p:txBody>
      </p:sp>
      <p:graphicFrame>
        <p:nvGraphicFramePr>
          <p:cNvPr id="717" name="Content Placeholder 15">
            <a:extLst>
              <a:ext uri="{FF2B5EF4-FFF2-40B4-BE49-F238E27FC236}">
                <a16:creationId xmlns:a16="http://schemas.microsoft.com/office/drawing/2014/main" xmlns="" id="{959567E8-90C2-41FC-8E17-E0252E4206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096753"/>
              </p:ext>
            </p:extLst>
          </p:nvPr>
        </p:nvGraphicFramePr>
        <p:xfrm>
          <a:off x="1280777" y="4029343"/>
          <a:ext cx="9634738" cy="1005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2304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sitting, dark, light, black&#10;&#10;Description generated with very high confidence">
            <a:extLst>
              <a:ext uri="{FF2B5EF4-FFF2-40B4-BE49-F238E27FC236}">
                <a16:creationId xmlns:a16="http://schemas.microsoft.com/office/drawing/2014/main" xmlns="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1" r="9091" b="12711"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Conclusions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xmlns="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643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37593F73-980A-49D4-882A-81148364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" y="1413066"/>
            <a:ext cx="12187707" cy="46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5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xmlns="" id="{48E96387-12F1-45E4-9322-ABBF2EE04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A9F421DD-DE4E-4547-A904-3F80E25E3F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xmlns="" id="{09985DEC-1215-4209-9708-B45CC9774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90EB7086-616E-4D44-94BE-D0F7635617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xmlns="" id="{F115DB35-53D7-4EDC-A965-A434929617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79A55509-2E6A-405D-B193-D36F3E5A7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472" y="908023"/>
            <a:ext cx="5750189" cy="5679519"/>
          </a:xfrm>
          <a:prstGeom prst="rect">
            <a:avLst/>
          </a:prstGeom>
        </p:spPr>
      </p:pic>
      <p:sp>
        <p:nvSpPr>
          <p:cNvPr id="24" name="Rectangle 19">
            <a:extLst>
              <a:ext uri="{FF2B5EF4-FFF2-40B4-BE49-F238E27FC236}">
                <a16:creationId xmlns:a16="http://schemas.microsoft.com/office/drawing/2014/main" xmlns="" id="{4B610F9C-62FE-46FC-8607-C35030B632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3B1D41-07A6-4BD3-B24D-C61FEC6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599" y="2041704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Confusion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978C7D-4B9D-4420-87BA-10659025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Picture 4" descr="A picture containing text, book, photo, woman&#10;&#10;Description generated with very high confidence">
            <a:extLst>
              <a:ext uri="{FF2B5EF4-FFF2-40B4-BE49-F238E27FC236}">
                <a16:creationId xmlns:a16="http://schemas.microsoft.com/office/drawing/2014/main" xmlns="" id="{7DC53C66-3BA9-45CD-9CDB-6EF2B291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689" y="2395144"/>
            <a:ext cx="11301353" cy="3774894"/>
          </a:xfrm>
        </p:spPr>
      </p:pic>
    </p:spTree>
    <p:extLst>
      <p:ext uri="{BB962C8B-B14F-4D97-AF65-F5344CB8AC3E}">
        <p14:creationId xmlns:p14="http://schemas.microsoft.com/office/powerpoint/2010/main" val="202988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xmlns="" id="{BB4C527F-AA88-4BD2-819A-06921EEB4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xmlns="" id="{BF1BEFAC-BF22-4CF8-9B60-C1CACA905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xmlns="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590019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8E96387-12F1-45E4-9322-ABBF2EE04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F421DD-DE4E-4547-A904-3F80E25E3F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9985DEC-1215-4209-9708-B45CC9774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0EB7086-616E-4D44-94BE-D0F7635617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3D0E1-E2E5-4A4D-A42D-2EB1EF33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10" y="4975000"/>
            <a:ext cx="7881155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Random samples from dataset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66AE2FE-036E-44DB-8A9A-8E3261C9F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xmlns="" id="{78615D6F-4394-4CB6-B888-214EFA3EC1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72" r="11772"/>
          <a:stretch/>
        </p:blipFill>
        <p:spPr>
          <a:xfrm>
            <a:off x="443883" y="735997"/>
            <a:ext cx="11283519" cy="3541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C4EB3C-AA88-4A46-A3E6-1060BC2E663B}"/>
              </a:ext>
            </a:extLst>
          </p:cNvPr>
          <p:cNvSpPr txBox="1"/>
          <p:nvPr/>
        </p:nvSpPr>
        <p:spPr>
          <a:xfrm>
            <a:off x="8566596" y="4434624"/>
            <a:ext cx="312956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Dimensions are between:
Height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: 213  4096
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Width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onsolas"/>
              </a:rPr>
              <a:t>:  226  3826</a:t>
            </a:r>
            <a:endParaRPr lang="en-US" sz="160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4AB045-D9B3-47D5-A5EE-6616CBC19124}"/>
              </a:ext>
            </a:extLst>
          </p:cNvPr>
          <p:cNvSpPr txBox="1"/>
          <p:nvPr/>
        </p:nvSpPr>
        <p:spPr>
          <a:xfrm>
            <a:off x="8657493" y="6043246"/>
            <a:ext cx="303627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Kaggle: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best-artworks-of-all-time</a:t>
            </a:r>
          </a:p>
        </p:txBody>
      </p:sp>
    </p:spTree>
    <p:extLst>
      <p:ext uri="{BB962C8B-B14F-4D97-AF65-F5344CB8AC3E}">
        <p14:creationId xmlns:p14="http://schemas.microsoft.com/office/powerpoint/2010/main" val="351465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799096-BE3A-4BF0-B04A-0740FFAB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DISTRIBUTION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7537F0C1-A2C9-4BB7-89C4-A1F2BD8E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6" y="2038497"/>
            <a:ext cx="5455999" cy="472356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7F6FB85-77A7-46BB-B578-41A929D2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07" y="2077040"/>
            <a:ext cx="5297508" cy="46572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914028-F8C6-492B-BF01-CC2630FF3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95087" y="2132836"/>
            <a:ext cx="3144510" cy="1250978"/>
          </a:xfrm>
        </p:spPr>
        <p:txBody>
          <a:bodyPr/>
          <a:lstStyle/>
          <a:p>
            <a:pPr algn="r"/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POST FILTER </a:t>
            </a:r>
            <a:r>
              <a:rPr lang="en-US" b="1">
                <a:ea typeface="+mn-lt"/>
                <a:cs typeface="+mn-lt"/>
              </a:rPr>
              <a:t>DISTRIBUTION</a:t>
            </a:r>
            <a:endParaRPr lang="en-US"/>
          </a:p>
          <a:p>
            <a:endParaRPr lang="en-US">
              <a:solidFill>
                <a:srgbClr val="4590B8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2BDCE2DE-E8B1-46AE-B257-55E0206FEB1E}"/>
              </a:ext>
            </a:extLst>
          </p:cNvPr>
          <p:cNvSpPr txBox="1">
            <a:spLocks/>
          </p:cNvSpPr>
          <p:nvPr/>
        </p:nvSpPr>
        <p:spPr>
          <a:xfrm>
            <a:off x="2737344" y="5826926"/>
            <a:ext cx="3144510" cy="1250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INITIAL </a:t>
            </a:r>
            <a:r>
              <a:rPr lang="en-US" b="1">
                <a:solidFill>
                  <a:srgbClr val="4590B8"/>
                </a:solidFill>
                <a:ea typeface="+mn-lt"/>
                <a:cs typeface="+mn-lt"/>
              </a:rPr>
              <a:t>DISTRIBUTION</a:t>
            </a:r>
            <a:endParaRPr lang="en-US"/>
          </a:p>
          <a:p>
            <a:endParaRPr lang="en-US">
              <a:solidFill>
                <a:srgbClr val="4590B8"/>
              </a:solidFill>
            </a:endParaRPr>
          </a:p>
        </p:txBody>
      </p:sp>
      <p:pic>
        <p:nvPicPr>
          <p:cNvPr id="15" name="Picture 1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xmlns="" id="{7C0FA715-1139-4519-9F63-A130B08A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31" y="3105230"/>
            <a:ext cx="2743200" cy="21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8E96387-12F1-45E4-9322-ABBF2EE04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9F421DD-DE4E-4547-A904-3F80E25E3F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9985DEC-1215-4209-9708-B45CC9774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926A64B-3BCB-44CC-892E-C791C324B7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0F420-908F-40C5-9B03-61424EB3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FE9758B-E361-4084-8D9F-729FA6C4AD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ainting of a mountain&#10;&#10;Description generated with very high confidence">
            <a:extLst>
              <a:ext uri="{FF2B5EF4-FFF2-40B4-BE49-F238E27FC236}">
                <a16:creationId xmlns:a16="http://schemas.microsoft.com/office/drawing/2014/main" xmlns="" id="{D4EF949B-AE7C-4FBA-B661-8F290C8C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180754"/>
            <a:ext cx="4962525" cy="20098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F9C564-054F-47DF-B30C-69D534E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1976580"/>
            <a:ext cx="5275001" cy="301537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05435" indent="-305435"/>
            <a:r>
              <a:rPr lang="en-US"/>
              <a:t>Used ImageDataGenerator</a:t>
            </a:r>
          </a:p>
          <a:p>
            <a:pPr marL="305435" indent="-305435"/>
            <a:r>
              <a:rPr lang="en-US"/>
              <a:t>Batch size = 16</a:t>
            </a:r>
          </a:p>
          <a:p>
            <a:pPr marL="305435" indent="-305435"/>
            <a:r>
              <a:rPr lang="en-US"/>
              <a:t>Train Input Shape = 224, 224, 3</a:t>
            </a:r>
          </a:p>
          <a:p>
            <a:pPr marL="305435" indent="-305435"/>
            <a:r>
              <a:rPr lang="en-US"/>
              <a:t>Number of classes = 11</a:t>
            </a:r>
          </a:p>
          <a:p>
            <a:pPr marL="305435" indent="-305435"/>
            <a:r>
              <a:rPr lang="en-US"/>
              <a:t>Train: 3444 images (belonging to 11 classes)</a:t>
            </a:r>
          </a:p>
          <a:p>
            <a:pPr marL="305435" indent="-305435"/>
            <a:r>
              <a:rPr lang="en-US"/>
              <a:t>Test: 855 images (belonging to 11 classes)</a:t>
            </a:r>
          </a:p>
          <a:p>
            <a:pPr marL="305435" indent="-305435"/>
            <a:r>
              <a:rPr lang="en-US"/>
              <a:t>Train for 215 steps, validate for 53 steps</a:t>
            </a:r>
          </a:p>
        </p:txBody>
      </p:sp>
    </p:spTree>
    <p:extLst>
      <p:ext uri="{BB962C8B-B14F-4D97-AF65-F5344CB8AC3E}">
        <p14:creationId xmlns:p14="http://schemas.microsoft.com/office/powerpoint/2010/main" val="20831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24F26-F7BC-45C0-8B60-5CB10B81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AUGMENTATION – custom function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DBE9F18-CF45-4BA1-B830-D42E380927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763" y="2800476"/>
            <a:ext cx="6889895" cy="312131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777F1B4-0453-4C05-95C5-6EA2DE555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5122" y="2174342"/>
            <a:ext cx="3994983" cy="4523834"/>
          </a:xfrm>
        </p:spPr>
        <p:txBody>
          <a:bodyPr/>
          <a:lstStyle/>
          <a:p>
            <a:pPr marL="305435" indent="-305435"/>
            <a:r>
              <a:rPr lang="en-US"/>
              <a:t>During training, pictures are randomly transformed:</a:t>
            </a:r>
          </a:p>
          <a:p>
            <a:pPr marL="899795" lvl="2" indent="-269875"/>
            <a:r>
              <a:rPr lang="en-US" sz="1600"/>
              <a:t>Random cropped</a:t>
            </a:r>
          </a:p>
          <a:p>
            <a:pPr marL="899795" lvl="2" indent="-269875"/>
            <a:r>
              <a:rPr lang="en-US" sz="1600"/>
              <a:t>Central cropped and randomly rotated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7DF9467-282C-430B-A69D-24245C07541C}"/>
              </a:ext>
            </a:extLst>
          </p:cNvPr>
          <p:cNvSpPr/>
          <p:nvPr/>
        </p:nvSpPr>
        <p:spPr>
          <a:xfrm>
            <a:off x="444320" y="2123939"/>
            <a:ext cx="7437548" cy="447540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7660A3D-94D7-4E5D-AE77-F2DEE49DF4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4EB985-DC5C-4DAC-9D62-8DC7D0F25A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FCB64ED-B050-4F57-8188-F233260082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BF5D0F4-EA4E-47A5-87BE-9ABB1AF66D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DA182162-B517-4B41-B039-339F87FAE1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34B87-1B84-4B28-9C2C-0A437D48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143" y="1005839"/>
            <a:ext cx="6939304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Convolutional neural </a:t>
            </a:r>
            <a:r>
              <a:rPr lang="en-US" sz="6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9B5AD54-1E68-4239-A6AF-FE0F49BB8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0E3629-80D9-4A7C-AEA7-C25AE7965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267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217438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9C7274-1834-42AD-AC50-8ED8775A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EFF"/>
                </a:solidFill>
              </a:rPr>
              <a:t>Convolutional neural </a:t>
            </a:r>
            <a:r>
              <a:rPr lang="en-US" dirty="0">
                <a:solidFill>
                  <a:srgbClr val="FFFEFF"/>
                </a:solidFill>
              </a:rPr>
              <a:t>network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MAIN PARTS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BE6E1075-F9E5-4E21-95E0-DB47703F0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118210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84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CF54B0-3B58-47AF-8C64-A3E5F9B4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24" y="5294493"/>
            <a:ext cx="4909445" cy="68951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Resnet50 diagram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4593089-72F3-4AD3-82CB-566B801CF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721" y="654862"/>
            <a:ext cx="8017030" cy="43765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975FBD-DCE5-4CAB-AEC1-10053652AB8E}"/>
              </a:ext>
            </a:extLst>
          </p:cNvPr>
          <p:cNvSpPr txBox="1"/>
          <p:nvPr/>
        </p:nvSpPr>
        <p:spPr>
          <a:xfrm>
            <a:off x="592428" y="5872766"/>
            <a:ext cx="3183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Base Model – Transfer 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DF2AB26A-84FE-4604-989D-65D7E8CD93C4}"/>
              </a:ext>
            </a:extLst>
          </p:cNvPr>
          <p:cNvSpPr txBox="1">
            <a:spLocks/>
          </p:cNvSpPr>
          <p:nvPr/>
        </p:nvSpPr>
        <p:spPr>
          <a:xfrm>
            <a:off x="7484172" y="5131902"/>
            <a:ext cx="4180296" cy="1319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Pre-defined architecture as baseline</a:t>
            </a:r>
          </a:p>
          <a:p>
            <a:pPr marL="305435" indent="-305435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Pre-trained weights on ImageNet</a:t>
            </a:r>
          </a:p>
        </p:txBody>
      </p:sp>
    </p:spTree>
    <p:extLst>
      <p:ext uri="{BB962C8B-B14F-4D97-AF65-F5344CB8AC3E}">
        <p14:creationId xmlns:p14="http://schemas.microsoft.com/office/powerpoint/2010/main" val="38843817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286</Words>
  <Application>Microsoft Office PowerPoint</Application>
  <PresentationFormat>Custom</PresentationFormat>
  <Paragraphs>61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Dividend</vt:lpstr>
      <vt:lpstr>Artist Identification </vt:lpstr>
      <vt:lpstr>Tech Requirements</vt:lpstr>
      <vt:lpstr>Random samples from dataset</vt:lpstr>
      <vt:lpstr>DATA DISTRIBUTION</vt:lpstr>
      <vt:lpstr>DATA AUGMENTATION</vt:lpstr>
      <vt:lpstr>DATA AUGMENTATION – custom function</vt:lpstr>
      <vt:lpstr>Convolutional neural network</vt:lpstr>
      <vt:lpstr>Convolutional neural network MAIN PARTS</vt:lpstr>
      <vt:lpstr>Resnet50 diagram</vt:lpstr>
      <vt:lpstr>Layers</vt:lpstr>
      <vt:lpstr>Conclusions</vt:lpstr>
      <vt:lpstr>PowerPoint Presentation</vt:lpstr>
      <vt:lpstr>Confusion matrix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revision>35</cp:revision>
  <dcterms:created xsi:type="dcterms:W3CDTF">2020-05-01T10:03:10Z</dcterms:created>
  <dcterms:modified xsi:type="dcterms:W3CDTF">2020-06-13T17:16:54Z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